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sldIdLst>
    <p:sldId id="256" r:id="rId2"/>
    <p:sldId id="269" r:id="rId3"/>
    <p:sldId id="270" r:id="rId4"/>
    <p:sldId id="261" r:id="rId5"/>
    <p:sldId id="262" r:id="rId6"/>
    <p:sldId id="298" r:id="rId7"/>
    <p:sldId id="264" r:id="rId8"/>
    <p:sldId id="265" r:id="rId9"/>
    <p:sldId id="293" r:id="rId10"/>
    <p:sldId id="267" r:id="rId11"/>
    <p:sldId id="283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09"/>
    <p:restoredTop sz="94712"/>
  </p:normalViewPr>
  <p:slideViewPr>
    <p:cSldViewPr snapToGrid="0" snapToObjects="1">
      <p:cViewPr>
        <p:scale>
          <a:sx n="100" d="100"/>
          <a:sy n="100" d="100"/>
        </p:scale>
        <p:origin x="-736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notesMaster" Target="notesMasters/notesMaster1.xml"/><Relationship Id="rId14" Type="http://schemas.openxmlformats.org/officeDocument/2006/relationships/presProps" Target="presProps.xml"/><Relationship Id="rId15" Type="http://schemas.openxmlformats.org/officeDocument/2006/relationships/viewProps" Target="viewProps.xml"/><Relationship Id="rId16" Type="http://schemas.openxmlformats.org/officeDocument/2006/relationships/theme" Target="theme/theme1.xml"/><Relationship Id="rId1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8622B4B-DACD-9445-ACAE-91A541861E3F}" type="doc">
      <dgm:prSet loTypeId="urn:microsoft.com/office/officeart/2005/8/layout/equation2" loCatId="" qsTypeId="urn:microsoft.com/office/officeart/2005/8/quickstyle/3D2" qsCatId="3D" csTypeId="urn:microsoft.com/office/officeart/2005/8/colors/colorful5" csCatId="colorful" phldr="1"/>
      <dgm:spPr/>
    </dgm:pt>
    <dgm:pt modelId="{4A07F982-B295-BA44-A1C5-86FFF19F7D44}">
      <dgm:prSet phldrT="[Text]" custT="1"/>
      <dgm:spPr/>
      <dgm:t>
        <a:bodyPr/>
        <a:lstStyle/>
        <a:p>
          <a:r>
            <a:rPr lang="zh-CN" altLang="en-US" sz="2400" dirty="0" smtClean="0">
              <a:latin typeface="Kaiti TC" charset="-120"/>
              <a:ea typeface="Kaiti TC" charset="-120"/>
              <a:cs typeface="Kaiti TC" charset="-120"/>
            </a:rPr>
            <a:t>知道</a:t>
          </a:r>
          <a:endParaRPr lang="en-US" sz="2400" dirty="0">
            <a:latin typeface="Kaiti TC" charset="-120"/>
            <a:ea typeface="Kaiti TC" charset="-120"/>
            <a:cs typeface="Kaiti TC" charset="-120"/>
          </a:endParaRPr>
        </a:p>
      </dgm:t>
    </dgm:pt>
    <dgm:pt modelId="{9E57C0EB-4F25-F646-A546-3B3E6FDA34DB}" type="parTrans" cxnId="{B5461F36-DA1C-704D-B3BC-4F61819C1571}">
      <dgm:prSet/>
      <dgm:spPr/>
      <dgm:t>
        <a:bodyPr/>
        <a:lstStyle/>
        <a:p>
          <a:endParaRPr lang="en-US" sz="2400">
            <a:latin typeface="Kaiti TC" charset="-120"/>
            <a:ea typeface="Kaiti TC" charset="-120"/>
            <a:cs typeface="Kaiti TC" charset="-120"/>
          </a:endParaRPr>
        </a:p>
      </dgm:t>
    </dgm:pt>
    <dgm:pt modelId="{E3552484-FD34-0041-8DB1-120265C289C7}" type="sibTrans" cxnId="{B5461F36-DA1C-704D-B3BC-4F61819C1571}">
      <dgm:prSet custT="1"/>
      <dgm:spPr/>
      <dgm:t>
        <a:bodyPr/>
        <a:lstStyle/>
        <a:p>
          <a:endParaRPr lang="en-US" sz="2400">
            <a:latin typeface="Kaiti TC" charset="-120"/>
            <a:ea typeface="Kaiti TC" charset="-120"/>
            <a:cs typeface="Kaiti TC" charset="-120"/>
          </a:endParaRPr>
        </a:p>
      </dgm:t>
    </dgm:pt>
    <dgm:pt modelId="{68DC5F04-4F5F-FD41-B92D-EFC6E6B4B1E3}">
      <dgm:prSet phldrT="[Text]" custT="1"/>
      <dgm:spPr/>
      <dgm:t>
        <a:bodyPr/>
        <a:lstStyle/>
        <a:p>
          <a:r>
            <a:rPr lang="zh-CN" altLang="en-US" sz="2400" dirty="0" smtClean="0">
              <a:latin typeface="Kaiti TC" charset="-120"/>
              <a:ea typeface="Kaiti TC" charset="-120"/>
              <a:cs typeface="Kaiti TC" charset="-120"/>
            </a:rPr>
            <a:t>认识</a:t>
          </a:r>
          <a:endParaRPr lang="en-US" sz="2400" dirty="0">
            <a:latin typeface="Kaiti TC" charset="-120"/>
            <a:ea typeface="Kaiti TC" charset="-120"/>
            <a:cs typeface="Kaiti TC" charset="-120"/>
          </a:endParaRPr>
        </a:p>
      </dgm:t>
    </dgm:pt>
    <dgm:pt modelId="{C028C93D-B42F-0649-8B7B-D32952C6DE44}" type="parTrans" cxnId="{C2A1560A-16BC-BD40-96C9-3DB00CE6D797}">
      <dgm:prSet/>
      <dgm:spPr/>
      <dgm:t>
        <a:bodyPr/>
        <a:lstStyle/>
        <a:p>
          <a:endParaRPr lang="en-US" sz="2400">
            <a:latin typeface="Kaiti TC" charset="-120"/>
            <a:ea typeface="Kaiti TC" charset="-120"/>
            <a:cs typeface="Kaiti TC" charset="-120"/>
          </a:endParaRPr>
        </a:p>
      </dgm:t>
    </dgm:pt>
    <dgm:pt modelId="{23A6E09E-558B-5D42-9F19-C182C5362899}" type="sibTrans" cxnId="{C2A1560A-16BC-BD40-96C9-3DB00CE6D797}">
      <dgm:prSet custT="1"/>
      <dgm:spPr/>
      <dgm:t>
        <a:bodyPr/>
        <a:lstStyle/>
        <a:p>
          <a:endParaRPr lang="en-US" sz="2400">
            <a:latin typeface="Kaiti TC" charset="-120"/>
            <a:ea typeface="Kaiti TC" charset="-120"/>
            <a:cs typeface="Kaiti TC" charset="-120"/>
          </a:endParaRPr>
        </a:p>
      </dgm:t>
    </dgm:pt>
    <dgm:pt modelId="{F1A48B4A-E791-8C49-BD33-9A4762A10B4C}">
      <dgm:prSet phldrT="[Text]" custT="1"/>
      <dgm:spPr/>
      <dgm:t>
        <a:bodyPr/>
        <a:lstStyle/>
        <a:p>
          <a:r>
            <a:rPr lang="zh-CN" altLang="en-US" sz="2800" b="1" dirty="0" smtClean="0">
              <a:solidFill>
                <a:srgbClr val="C00000"/>
              </a:solidFill>
              <a:latin typeface="Kaiti TC" charset="-120"/>
              <a:ea typeface="Kaiti TC" charset="-120"/>
              <a:cs typeface="Kaiti TC" charset="-120"/>
            </a:rPr>
            <a:t>知识</a:t>
          </a:r>
          <a:endParaRPr lang="en-US" sz="2800" b="1" dirty="0">
            <a:solidFill>
              <a:srgbClr val="C00000"/>
            </a:solidFill>
            <a:latin typeface="Kaiti TC" charset="-120"/>
            <a:ea typeface="Kaiti TC" charset="-120"/>
            <a:cs typeface="Kaiti TC" charset="-120"/>
          </a:endParaRPr>
        </a:p>
      </dgm:t>
    </dgm:pt>
    <dgm:pt modelId="{E9F53B88-E1BC-F445-8071-A31950139824}" type="parTrans" cxnId="{FEF941AA-3F64-9747-BF6E-CD68EE67B032}">
      <dgm:prSet/>
      <dgm:spPr/>
      <dgm:t>
        <a:bodyPr/>
        <a:lstStyle/>
        <a:p>
          <a:endParaRPr lang="en-US" sz="2400">
            <a:latin typeface="Kaiti TC" charset="-120"/>
            <a:ea typeface="Kaiti TC" charset="-120"/>
            <a:cs typeface="Kaiti TC" charset="-120"/>
          </a:endParaRPr>
        </a:p>
      </dgm:t>
    </dgm:pt>
    <dgm:pt modelId="{80779A35-DFC1-1145-A25E-3152202A7F2B}" type="sibTrans" cxnId="{FEF941AA-3F64-9747-BF6E-CD68EE67B032}">
      <dgm:prSet/>
      <dgm:spPr/>
      <dgm:t>
        <a:bodyPr/>
        <a:lstStyle/>
        <a:p>
          <a:endParaRPr lang="en-US" sz="2400">
            <a:latin typeface="Kaiti TC" charset="-120"/>
            <a:ea typeface="Kaiti TC" charset="-120"/>
            <a:cs typeface="Kaiti TC" charset="-120"/>
          </a:endParaRPr>
        </a:p>
      </dgm:t>
    </dgm:pt>
    <dgm:pt modelId="{49A72451-AA85-C345-90C8-4ED8BAC3AB51}" type="pres">
      <dgm:prSet presAssocID="{B8622B4B-DACD-9445-ACAE-91A541861E3F}" presName="Name0" presStyleCnt="0">
        <dgm:presLayoutVars>
          <dgm:dir/>
          <dgm:resizeHandles val="exact"/>
        </dgm:presLayoutVars>
      </dgm:prSet>
      <dgm:spPr/>
    </dgm:pt>
    <dgm:pt modelId="{565B5028-CDE7-9C42-990D-616E9163A6DB}" type="pres">
      <dgm:prSet presAssocID="{B8622B4B-DACD-9445-ACAE-91A541861E3F}" presName="vNodes" presStyleCnt="0"/>
      <dgm:spPr/>
    </dgm:pt>
    <dgm:pt modelId="{3B235AD8-80C9-D14A-B6FE-96B1B556C4DF}" type="pres">
      <dgm:prSet presAssocID="{4A07F982-B295-BA44-A1C5-86FFF19F7D44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FDFC1D8-0E7E-1C49-B56E-0EB7EFB43F25}" type="pres">
      <dgm:prSet presAssocID="{E3552484-FD34-0041-8DB1-120265C289C7}" presName="spacerT" presStyleCnt="0"/>
      <dgm:spPr/>
    </dgm:pt>
    <dgm:pt modelId="{0557BAE7-944A-CE40-AAC4-0B64580F137F}" type="pres">
      <dgm:prSet presAssocID="{E3552484-FD34-0041-8DB1-120265C289C7}" presName="sibTrans" presStyleLbl="sibTrans2D1" presStyleIdx="0" presStyleCnt="2"/>
      <dgm:spPr/>
      <dgm:t>
        <a:bodyPr/>
        <a:lstStyle/>
        <a:p>
          <a:endParaRPr lang="en-US"/>
        </a:p>
      </dgm:t>
    </dgm:pt>
    <dgm:pt modelId="{00C1C507-8A49-E446-964D-9A465206EB04}" type="pres">
      <dgm:prSet presAssocID="{E3552484-FD34-0041-8DB1-120265C289C7}" presName="spacerB" presStyleCnt="0"/>
      <dgm:spPr/>
    </dgm:pt>
    <dgm:pt modelId="{94549436-B2E9-4D44-9F83-2AEF5E62DF21}" type="pres">
      <dgm:prSet presAssocID="{68DC5F04-4F5F-FD41-B92D-EFC6E6B4B1E3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DB7AB77-E20E-414D-AA2C-2D1814D1DBA9}" type="pres">
      <dgm:prSet presAssocID="{B8622B4B-DACD-9445-ACAE-91A541861E3F}" presName="sibTransLast" presStyleLbl="sibTrans2D1" presStyleIdx="1" presStyleCnt="2"/>
      <dgm:spPr/>
      <dgm:t>
        <a:bodyPr/>
        <a:lstStyle/>
        <a:p>
          <a:endParaRPr lang="en-US"/>
        </a:p>
      </dgm:t>
    </dgm:pt>
    <dgm:pt modelId="{78DC19C2-2B9D-0242-B1B4-59607A28F68E}" type="pres">
      <dgm:prSet presAssocID="{B8622B4B-DACD-9445-ACAE-91A541861E3F}" presName="connectorText" presStyleLbl="sibTrans2D1" presStyleIdx="1" presStyleCnt="2"/>
      <dgm:spPr/>
      <dgm:t>
        <a:bodyPr/>
        <a:lstStyle/>
        <a:p>
          <a:endParaRPr lang="en-US"/>
        </a:p>
      </dgm:t>
    </dgm:pt>
    <dgm:pt modelId="{F96C9467-568E-AC4A-A919-6A7B675F3C41}" type="pres">
      <dgm:prSet presAssocID="{B8622B4B-DACD-9445-ACAE-91A541861E3F}" presName="last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F1DBDC9-2BDF-7341-ACE8-EEE6EB39528B}" type="presOf" srcId="{4A07F982-B295-BA44-A1C5-86FFF19F7D44}" destId="{3B235AD8-80C9-D14A-B6FE-96B1B556C4DF}" srcOrd="0" destOrd="0" presId="urn:microsoft.com/office/officeart/2005/8/layout/equation2"/>
    <dgm:cxn modelId="{C2A1560A-16BC-BD40-96C9-3DB00CE6D797}" srcId="{B8622B4B-DACD-9445-ACAE-91A541861E3F}" destId="{68DC5F04-4F5F-FD41-B92D-EFC6E6B4B1E3}" srcOrd="1" destOrd="0" parTransId="{C028C93D-B42F-0649-8B7B-D32952C6DE44}" sibTransId="{23A6E09E-558B-5D42-9F19-C182C5362899}"/>
    <dgm:cxn modelId="{DB69E8DA-FFD7-5F49-A643-D2B406711681}" type="presOf" srcId="{23A6E09E-558B-5D42-9F19-C182C5362899}" destId="{78DC19C2-2B9D-0242-B1B4-59607A28F68E}" srcOrd="1" destOrd="0" presId="urn:microsoft.com/office/officeart/2005/8/layout/equation2"/>
    <dgm:cxn modelId="{126B90E8-EE0F-7547-BB1D-62A26A4CDB50}" type="presOf" srcId="{E3552484-FD34-0041-8DB1-120265C289C7}" destId="{0557BAE7-944A-CE40-AAC4-0B64580F137F}" srcOrd="0" destOrd="0" presId="urn:microsoft.com/office/officeart/2005/8/layout/equation2"/>
    <dgm:cxn modelId="{B5461F36-DA1C-704D-B3BC-4F61819C1571}" srcId="{B8622B4B-DACD-9445-ACAE-91A541861E3F}" destId="{4A07F982-B295-BA44-A1C5-86FFF19F7D44}" srcOrd="0" destOrd="0" parTransId="{9E57C0EB-4F25-F646-A546-3B3E6FDA34DB}" sibTransId="{E3552484-FD34-0041-8DB1-120265C289C7}"/>
    <dgm:cxn modelId="{98473FE8-B653-3D4D-89F9-F4C9B51AB991}" type="presOf" srcId="{68DC5F04-4F5F-FD41-B92D-EFC6E6B4B1E3}" destId="{94549436-B2E9-4D44-9F83-2AEF5E62DF21}" srcOrd="0" destOrd="0" presId="urn:microsoft.com/office/officeart/2005/8/layout/equation2"/>
    <dgm:cxn modelId="{FEF941AA-3F64-9747-BF6E-CD68EE67B032}" srcId="{B8622B4B-DACD-9445-ACAE-91A541861E3F}" destId="{F1A48B4A-E791-8C49-BD33-9A4762A10B4C}" srcOrd="2" destOrd="0" parTransId="{E9F53B88-E1BC-F445-8071-A31950139824}" sibTransId="{80779A35-DFC1-1145-A25E-3152202A7F2B}"/>
    <dgm:cxn modelId="{9B481F3F-2780-CC4D-956E-EE27E8371C57}" type="presOf" srcId="{23A6E09E-558B-5D42-9F19-C182C5362899}" destId="{3DB7AB77-E20E-414D-AA2C-2D1814D1DBA9}" srcOrd="0" destOrd="0" presId="urn:microsoft.com/office/officeart/2005/8/layout/equation2"/>
    <dgm:cxn modelId="{4B016DD2-3714-804E-A874-D0B064B0F5DD}" type="presOf" srcId="{F1A48B4A-E791-8C49-BD33-9A4762A10B4C}" destId="{F96C9467-568E-AC4A-A919-6A7B675F3C41}" srcOrd="0" destOrd="0" presId="urn:microsoft.com/office/officeart/2005/8/layout/equation2"/>
    <dgm:cxn modelId="{7ED36C4E-47C0-D742-844A-ED072DCDA7FF}" type="presOf" srcId="{B8622B4B-DACD-9445-ACAE-91A541861E3F}" destId="{49A72451-AA85-C345-90C8-4ED8BAC3AB51}" srcOrd="0" destOrd="0" presId="urn:microsoft.com/office/officeart/2005/8/layout/equation2"/>
    <dgm:cxn modelId="{500B7DAE-DAB7-9543-A995-850F7A3A3A0F}" type="presParOf" srcId="{49A72451-AA85-C345-90C8-4ED8BAC3AB51}" destId="{565B5028-CDE7-9C42-990D-616E9163A6DB}" srcOrd="0" destOrd="0" presId="urn:microsoft.com/office/officeart/2005/8/layout/equation2"/>
    <dgm:cxn modelId="{A5026648-93AF-AC4B-8635-F61A218CD059}" type="presParOf" srcId="{565B5028-CDE7-9C42-990D-616E9163A6DB}" destId="{3B235AD8-80C9-D14A-B6FE-96B1B556C4DF}" srcOrd="0" destOrd="0" presId="urn:microsoft.com/office/officeart/2005/8/layout/equation2"/>
    <dgm:cxn modelId="{902D22B5-A6C8-F446-AF53-7EB819331923}" type="presParOf" srcId="{565B5028-CDE7-9C42-990D-616E9163A6DB}" destId="{6FDFC1D8-0E7E-1C49-B56E-0EB7EFB43F25}" srcOrd="1" destOrd="0" presId="urn:microsoft.com/office/officeart/2005/8/layout/equation2"/>
    <dgm:cxn modelId="{B0694076-93A1-A44C-8CC2-5FC0152E5CD2}" type="presParOf" srcId="{565B5028-CDE7-9C42-990D-616E9163A6DB}" destId="{0557BAE7-944A-CE40-AAC4-0B64580F137F}" srcOrd="2" destOrd="0" presId="urn:microsoft.com/office/officeart/2005/8/layout/equation2"/>
    <dgm:cxn modelId="{9115CAC5-D49A-0941-9C09-182664B9E89F}" type="presParOf" srcId="{565B5028-CDE7-9C42-990D-616E9163A6DB}" destId="{00C1C507-8A49-E446-964D-9A465206EB04}" srcOrd="3" destOrd="0" presId="urn:microsoft.com/office/officeart/2005/8/layout/equation2"/>
    <dgm:cxn modelId="{95FFB643-E272-2E44-9833-70226E4E7A72}" type="presParOf" srcId="{565B5028-CDE7-9C42-990D-616E9163A6DB}" destId="{94549436-B2E9-4D44-9F83-2AEF5E62DF21}" srcOrd="4" destOrd="0" presId="urn:microsoft.com/office/officeart/2005/8/layout/equation2"/>
    <dgm:cxn modelId="{BAB90D9F-C360-4E46-861A-5A6593D32ED8}" type="presParOf" srcId="{49A72451-AA85-C345-90C8-4ED8BAC3AB51}" destId="{3DB7AB77-E20E-414D-AA2C-2D1814D1DBA9}" srcOrd="1" destOrd="0" presId="urn:microsoft.com/office/officeart/2005/8/layout/equation2"/>
    <dgm:cxn modelId="{2B637835-A9F2-2849-9656-1E8AF9EEF09F}" type="presParOf" srcId="{3DB7AB77-E20E-414D-AA2C-2D1814D1DBA9}" destId="{78DC19C2-2B9D-0242-B1B4-59607A28F68E}" srcOrd="0" destOrd="0" presId="urn:microsoft.com/office/officeart/2005/8/layout/equation2"/>
    <dgm:cxn modelId="{8E9FDD59-FEEC-A340-BA63-3142B1958A15}" type="presParOf" srcId="{49A72451-AA85-C345-90C8-4ED8BAC3AB51}" destId="{F96C9467-568E-AC4A-A919-6A7B675F3C41}" srcOrd="2" destOrd="0" presId="urn:microsoft.com/office/officeart/2005/8/layout/equati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8622B4B-DACD-9445-ACAE-91A541861E3F}" type="doc">
      <dgm:prSet loTypeId="urn:microsoft.com/office/officeart/2005/8/layout/equation2" loCatId="" qsTypeId="urn:microsoft.com/office/officeart/2005/8/quickstyle/3D2" qsCatId="3D" csTypeId="urn:microsoft.com/office/officeart/2005/8/colors/colorful5" csCatId="colorful" phldr="1"/>
      <dgm:spPr/>
    </dgm:pt>
    <dgm:pt modelId="{4A07F982-B295-BA44-A1C5-86FFF19F7D44}">
      <dgm:prSet phldrT="[Text]" custT="1"/>
      <dgm:spPr/>
      <dgm:t>
        <a:bodyPr/>
        <a:lstStyle/>
        <a:p>
          <a:r>
            <a:rPr lang="zh-CN" altLang="en-US" sz="2400" dirty="0" smtClean="0">
              <a:latin typeface="Kaiti TC" charset="-120"/>
              <a:ea typeface="Kaiti TC" charset="-120"/>
              <a:cs typeface="Kaiti TC" charset="-120"/>
            </a:rPr>
            <a:t>看见</a:t>
          </a:r>
          <a:endParaRPr lang="en-US" sz="2400" dirty="0">
            <a:latin typeface="Kaiti TC" charset="-120"/>
            <a:ea typeface="Kaiti TC" charset="-120"/>
            <a:cs typeface="Kaiti TC" charset="-120"/>
          </a:endParaRPr>
        </a:p>
      </dgm:t>
    </dgm:pt>
    <dgm:pt modelId="{9E57C0EB-4F25-F646-A546-3B3E6FDA34DB}" type="parTrans" cxnId="{B5461F36-DA1C-704D-B3BC-4F61819C1571}">
      <dgm:prSet/>
      <dgm:spPr/>
      <dgm:t>
        <a:bodyPr/>
        <a:lstStyle/>
        <a:p>
          <a:endParaRPr lang="en-US" sz="2400">
            <a:latin typeface="Kaiti TC" charset="-120"/>
            <a:ea typeface="Kaiti TC" charset="-120"/>
            <a:cs typeface="Kaiti TC" charset="-120"/>
          </a:endParaRPr>
        </a:p>
      </dgm:t>
    </dgm:pt>
    <dgm:pt modelId="{E3552484-FD34-0041-8DB1-120265C289C7}" type="sibTrans" cxnId="{B5461F36-DA1C-704D-B3BC-4F61819C1571}">
      <dgm:prSet custT="1"/>
      <dgm:spPr/>
      <dgm:t>
        <a:bodyPr/>
        <a:lstStyle/>
        <a:p>
          <a:endParaRPr lang="en-US" sz="2400">
            <a:latin typeface="Kaiti TC" charset="-120"/>
            <a:ea typeface="Kaiti TC" charset="-120"/>
            <a:cs typeface="Kaiti TC" charset="-120"/>
          </a:endParaRPr>
        </a:p>
      </dgm:t>
    </dgm:pt>
    <dgm:pt modelId="{68DC5F04-4F5F-FD41-B92D-EFC6E6B4B1E3}">
      <dgm:prSet phldrT="[Text]" custT="1"/>
      <dgm:spPr/>
      <dgm:t>
        <a:bodyPr/>
        <a:lstStyle/>
        <a:p>
          <a:r>
            <a:rPr lang="zh-CN" altLang="en-US" sz="2400" dirty="0" smtClean="0">
              <a:latin typeface="Kaiti TC" charset="-120"/>
              <a:ea typeface="Kaiti TC" charset="-120"/>
              <a:cs typeface="Kaiti TC" charset="-120"/>
            </a:rPr>
            <a:t>认识</a:t>
          </a:r>
          <a:endParaRPr lang="en-US" sz="2400" dirty="0">
            <a:latin typeface="Kaiti TC" charset="-120"/>
            <a:ea typeface="Kaiti TC" charset="-120"/>
            <a:cs typeface="Kaiti TC" charset="-120"/>
          </a:endParaRPr>
        </a:p>
      </dgm:t>
    </dgm:pt>
    <dgm:pt modelId="{C028C93D-B42F-0649-8B7B-D32952C6DE44}" type="parTrans" cxnId="{C2A1560A-16BC-BD40-96C9-3DB00CE6D797}">
      <dgm:prSet/>
      <dgm:spPr/>
      <dgm:t>
        <a:bodyPr/>
        <a:lstStyle/>
        <a:p>
          <a:endParaRPr lang="en-US" sz="2400">
            <a:latin typeface="Kaiti TC" charset="-120"/>
            <a:ea typeface="Kaiti TC" charset="-120"/>
            <a:cs typeface="Kaiti TC" charset="-120"/>
          </a:endParaRPr>
        </a:p>
      </dgm:t>
    </dgm:pt>
    <dgm:pt modelId="{23A6E09E-558B-5D42-9F19-C182C5362899}" type="sibTrans" cxnId="{C2A1560A-16BC-BD40-96C9-3DB00CE6D797}">
      <dgm:prSet custT="1"/>
      <dgm:spPr/>
      <dgm:t>
        <a:bodyPr/>
        <a:lstStyle/>
        <a:p>
          <a:endParaRPr lang="en-US" sz="2400">
            <a:latin typeface="Kaiti TC" charset="-120"/>
            <a:ea typeface="Kaiti TC" charset="-120"/>
            <a:cs typeface="Kaiti TC" charset="-120"/>
          </a:endParaRPr>
        </a:p>
      </dgm:t>
    </dgm:pt>
    <dgm:pt modelId="{F1A48B4A-E791-8C49-BD33-9A4762A10B4C}">
      <dgm:prSet phldrT="[Text]" custT="1"/>
      <dgm:spPr/>
      <dgm:t>
        <a:bodyPr/>
        <a:lstStyle/>
        <a:p>
          <a:r>
            <a:rPr lang="zh-CN" altLang="en-US" sz="2800" b="1" dirty="0" smtClean="0">
              <a:solidFill>
                <a:srgbClr val="C00000"/>
              </a:solidFill>
              <a:latin typeface="Kaiti TC" charset="-120"/>
              <a:ea typeface="Kaiti TC" charset="-120"/>
              <a:cs typeface="Kaiti TC" charset="-120"/>
            </a:rPr>
            <a:t>见识</a:t>
          </a:r>
          <a:endParaRPr lang="en-US" sz="2800" b="1" dirty="0">
            <a:solidFill>
              <a:srgbClr val="C00000"/>
            </a:solidFill>
            <a:latin typeface="Kaiti TC" charset="-120"/>
            <a:ea typeface="Kaiti TC" charset="-120"/>
            <a:cs typeface="Kaiti TC" charset="-120"/>
          </a:endParaRPr>
        </a:p>
      </dgm:t>
    </dgm:pt>
    <dgm:pt modelId="{E9F53B88-E1BC-F445-8071-A31950139824}" type="parTrans" cxnId="{FEF941AA-3F64-9747-BF6E-CD68EE67B032}">
      <dgm:prSet/>
      <dgm:spPr/>
      <dgm:t>
        <a:bodyPr/>
        <a:lstStyle/>
        <a:p>
          <a:endParaRPr lang="en-US" sz="2400">
            <a:latin typeface="Kaiti TC" charset="-120"/>
            <a:ea typeface="Kaiti TC" charset="-120"/>
            <a:cs typeface="Kaiti TC" charset="-120"/>
          </a:endParaRPr>
        </a:p>
      </dgm:t>
    </dgm:pt>
    <dgm:pt modelId="{80779A35-DFC1-1145-A25E-3152202A7F2B}" type="sibTrans" cxnId="{FEF941AA-3F64-9747-BF6E-CD68EE67B032}">
      <dgm:prSet/>
      <dgm:spPr/>
      <dgm:t>
        <a:bodyPr/>
        <a:lstStyle/>
        <a:p>
          <a:endParaRPr lang="en-US" sz="2400">
            <a:latin typeface="Kaiti TC" charset="-120"/>
            <a:ea typeface="Kaiti TC" charset="-120"/>
            <a:cs typeface="Kaiti TC" charset="-120"/>
          </a:endParaRPr>
        </a:p>
      </dgm:t>
    </dgm:pt>
    <dgm:pt modelId="{49A72451-AA85-C345-90C8-4ED8BAC3AB51}" type="pres">
      <dgm:prSet presAssocID="{B8622B4B-DACD-9445-ACAE-91A541861E3F}" presName="Name0" presStyleCnt="0">
        <dgm:presLayoutVars>
          <dgm:dir/>
          <dgm:resizeHandles val="exact"/>
        </dgm:presLayoutVars>
      </dgm:prSet>
      <dgm:spPr/>
    </dgm:pt>
    <dgm:pt modelId="{565B5028-CDE7-9C42-990D-616E9163A6DB}" type="pres">
      <dgm:prSet presAssocID="{B8622B4B-DACD-9445-ACAE-91A541861E3F}" presName="vNodes" presStyleCnt="0"/>
      <dgm:spPr/>
    </dgm:pt>
    <dgm:pt modelId="{3B235AD8-80C9-D14A-B6FE-96B1B556C4DF}" type="pres">
      <dgm:prSet presAssocID="{4A07F982-B295-BA44-A1C5-86FFF19F7D44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FDFC1D8-0E7E-1C49-B56E-0EB7EFB43F25}" type="pres">
      <dgm:prSet presAssocID="{E3552484-FD34-0041-8DB1-120265C289C7}" presName="spacerT" presStyleCnt="0"/>
      <dgm:spPr/>
    </dgm:pt>
    <dgm:pt modelId="{0557BAE7-944A-CE40-AAC4-0B64580F137F}" type="pres">
      <dgm:prSet presAssocID="{E3552484-FD34-0041-8DB1-120265C289C7}" presName="sibTrans" presStyleLbl="sibTrans2D1" presStyleIdx="0" presStyleCnt="2"/>
      <dgm:spPr/>
      <dgm:t>
        <a:bodyPr/>
        <a:lstStyle/>
        <a:p>
          <a:endParaRPr lang="en-US"/>
        </a:p>
      </dgm:t>
    </dgm:pt>
    <dgm:pt modelId="{00C1C507-8A49-E446-964D-9A465206EB04}" type="pres">
      <dgm:prSet presAssocID="{E3552484-FD34-0041-8DB1-120265C289C7}" presName="spacerB" presStyleCnt="0"/>
      <dgm:spPr/>
    </dgm:pt>
    <dgm:pt modelId="{94549436-B2E9-4D44-9F83-2AEF5E62DF21}" type="pres">
      <dgm:prSet presAssocID="{68DC5F04-4F5F-FD41-B92D-EFC6E6B4B1E3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DB7AB77-E20E-414D-AA2C-2D1814D1DBA9}" type="pres">
      <dgm:prSet presAssocID="{B8622B4B-DACD-9445-ACAE-91A541861E3F}" presName="sibTransLast" presStyleLbl="sibTrans2D1" presStyleIdx="1" presStyleCnt="2"/>
      <dgm:spPr/>
      <dgm:t>
        <a:bodyPr/>
        <a:lstStyle/>
        <a:p>
          <a:endParaRPr lang="en-US"/>
        </a:p>
      </dgm:t>
    </dgm:pt>
    <dgm:pt modelId="{78DC19C2-2B9D-0242-B1B4-59607A28F68E}" type="pres">
      <dgm:prSet presAssocID="{B8622B4B-DACD-9445-ACAE-91A541861E3F}" presName="connectorText" presStyleLbl="sibTrans2D1" presStyleIdx="1" presStyleCnt="2"/>
      <dgm:spPr/>
      <dgm:t>
        <a:bodyPr/>
        <a:lstStyle/>
        <a:p>
          <a:endParaRPr lang="en-US"/>
        </a:p>
      </dgm:t>
    </dgm:pt>
    <dgm:pt modelId="{F96C9467-568E-AC4A-A919-6A7B675F3C41}" type="pres">
      <dgm:prSet presAssocID="{B8622B4B-DACD-9445-ACAE-91A541861E3F}" presName="last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F13D5C5-E848-FD4E-A476-8F83846FC36B}" type="presOf" srcId="{23A6E09E-558B-5D42-9F19-C182C5362899}" destId="{3DB7AB77-E20E-414D-AA2C-2D1814D1DBA9}" srcOrd="0" destOrd="0" presId="urn:microsoft.com/office/officeart/2005/8/layout/equation2"/>
    <dgm:cxn modelId="{1787D5C7-AA7F-954A-9159-77EC37413248}" type="presOf" srcId="{4A07F982-B295-BA44-A1C5-86FFF19F7D44}" destId="{3B235AD8-80C9-D14A-B6FE-96B1B556C4DF}" srcOrd="0" destOrd="0" presId="urn:microsoft.com/office/officeart/2005/8/layout/equation2"/>
    <dgm:cxn modelId="{C2A1560A-16BC-BD40-96C9-3DB00CE6D797}" srcId="{B8622B4B-DACD-9445-ACAE-91A541861E3F}" destId="{68DC5F04-4F5F-FD41-B92D-EFC6E6B4B1E3}" srcOrd="1" destOrd="0" parTransId="{C028C93D-B42F-0649-8B7B-D32952C6DE44}" sibTransId="{23A6E09E-558B-5D42-9F19-C182C5362899}"/>
    <dgm:cxn modelId="{3FFDBBD8-D4C7-2846-B51B-BAEB6C24D701}" type="presOf" srcId="{F1A48B4A-E791-8C49-BD33-9A4762A10B4C}" destId="{F96C9467-568E-AC4A-A919-6A7B675F3C41}" srcOrd="0" destOrd="0" presId="urn:microsoft.com/office/officeart/2005/8/layout/equation2"/>
    <dgm:cxn modelId="{7BA5C054-ACD5-D547-93F5-0BE506E68826}" type="presOf" srcId="{23A6E09E-558B-5D42-9F19-C182C5362899}" destId="{78DC19C2-2B9D-0242-B1B4-59607A28F68E}" srcOrd="1" destOrd="0" presId="urn:microsoft.com/office/officeart/2005/8/layout/equation2"/>
    <dgm:cxn modelId="{B5461F36-DA1C-704D-B3BC-4F61819C1571}" srcId="{B8622B4B-DACD-9445-ACAE-91A541861E3F}" destId="{4A07F982-B295-BA44-A1C5-86FFF19F7D44}" srcOrd="0" destOrd="0" parTransId="{9E57C0EB-4F25-F646-A546-3B3E6FDA34DB}" sibTransId="{E3552484-FD34-0041-8DB1-120265C289C7}"/>
    <dgm:cxn modelId="{3764001C-8513-574B-9121-B491FF703EF6}" type="presOf" srcId="{68DC5F04-4F5F-FD41-B92D-EFC6E6B4B1E3}" destId="{94549436-B2E9-4D44-9F83-2AEF5E62DF21}" srcOrd="0" destOrd="0" presId="urn:microsoft.com/office/officeart/2005/8/layout/equation2"/>
    <dgm:cxn modelId="{F4CFD980-84C6-B040-A864-38868C04F584}" type="presOf" srcId="{E3552484-FD34-0041-8DB1-120265C289C7}" destId="{0557BAE7-944A-CE40-AAC4-0B64580F137F}" srcOrd="0" destOrd="0" presId="urn:microsoft.com/office/officeart/2005/8/layout/equation2"/>
    <dgm:cxn modelId="{FEF941AA-3F64-9747-BF6E-CD68EE67B032}" srcId="{B8622B4B-DACD-9445-ACAE-91A541861E3F}" destId="{F1A48B4A-E791-8C49-BD33-9A4762A10B4C}" srcOrd="2" destOrd="0" parTransId="{E9F53B88-E1BC-F445-8071-A31950139824}" sibTransId="{80779A35-DFC1-1145-A25E-3152202A7F2B}"/>
    <dgm:cxn modelId="{DF0F90C8-40A1-BD40-BADC-77CB6020DC89}" type="presOf" srcId="{B8622B4B-DACD-9445-ACAE-91A541861E3F}" destId="{49A72451-AA85-C345-90C8-4ED8BAC3AB51}" srcOrd="0" destOrd="0" presId="urn:microsoft.com/office/officeart/2005/8/layout/equation2"/>
    <dgm:cxn modelId="{0A486A78-EC4B-1D4D-82AE-356C2CFD4342}" type="presParOf" srcId="{49A72451-AA85-C345-90C8-4ED8BAC3AB51}" destId="{565B5028-CDE7-9C42-990D-616E9163A6DB}" srcOrd="0" destOrd="0" presId="urn:microsoft.com/office/officeart/2005/8/layout/equation2"/>
    <dgm:cxn modelId="{F74F4E40-7E53-D645-913C-83F1B72ED831}" type="presParOf" srcId="{565B5028-CDE7-9C42-990D-616E9163A6DB}" destId="{3B235AD8-80C9-D14A-B6FE-96B1B556C4DF}" srcOrd="0" destOrd="0" presId="urn:microsoft.com/office/officeart/2005/8/layout/equation2"/>
    <dgm:cxn modelId="{C52CFB4B-C7EC-F24A-8A3D-ED9B15D86393}" type="presParOf" srcId="{565B5028-CDE7-9C42-990D-616E9163A6DB}" destId="{6FDFC1D8-0E7E-1C49-B56E-0EB7EFB43F25}" srcOrd="1" destOrd="0" presId="urn:microsoft.com/office/officeart/2005/8/layout/equation2"/>
    <dgm:cxn modelId="{2B753E6E-0A0B-0C4D-AF84-48A48973B5B8}" type="presParOf" srcId="{565B5028-CDE7-9C42-990D-616E9163A6DB}" destId="{0557BAE7-944A-CE40-AAC4-0B64580F137F}" srcOrd="2" destOrd="0" presId="urn:microsoft.com/office/officeart/2005/8/layout/equation2"/>
    <dgm:cxn modelId="{E8E0CCD1-9FE8-D244-B312-497ADD2F81CD}" type="presParOf" srcId="{565B5028-CDE7-9C42-990D-616E9163A6DB}" destId="{00C1C507-8A49-E446-964D-9A465206EB04}" srcOrd="3" destOrd="0" presId="urn:microsoft.com/office/officeart/2005/8/layout/equation2"/>
    <dgm:cxn modelId="{EB4D8662-64EE-FA49-9CCC-E6624818B211}" type="presParOf" srcId="{565B5028-CDE7-9C42-990D-616E9163A6DB}" destId="{94549436-B2E9-4D44-9F83-2AEF5E62DF21}" srcOrd="4" destOrd="0" presId="urn:microsoft.com/office/officeart/2005/8/layout/equation2"/>
    <dgm:cxn modelId="{85FEFD15-1F20-3C4B-829A-000E80993C8B}" type="presParOf" srcId="{49A72451-AA85-C345-90C8-4ED8BAC3AB51}" destId="{3DB7AB77-E20E-414D-AA2C-2D1814D1DBA9}" srcOrd="1" destOrd="0" presId="urn:microsoft.com/office/officeart/2005/8/layout/equation2"/>
    <dgm:cxn modelId="{ED81D72B-B4CE-3648-8793-3C8D11A246AD}" type="presParOf" srcId="{3DB7AB77-E20E-414D-AA2C-2D1814D1DBA9}" destId="{78DC19C2-2B9D-0242-B1B4-59607A28F68E}" srcOrd="0" destOrd="0" presId="urn:microsoft.com/office/officeart/2005/8/layout/equation2"/>
    <dgm:cxn modelId="{B3589374-E441-A644-89E2-FD8778ADA06B}" type="presParOf" srcId="{49A72451-AA85-C345-90C8-4ED8BAC3AB51}" destId="{F96C9467-568E-AC4A-A919-6A7B675F3C41}" srcOrd="2" destOrd="0" presId="urn:microsoft.com/office/officeart/2005/8/layout/equation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235AD8-80C9-D14A-B6FE-96B1B556C4DF}">
      <dsp:nvSpPr>
        <dsp:cNvPr id="0" name=""/>
        <dsp:cNvSpPr/>
      </dsp:nvSpPr>
      <dsp:spPr>
        <a:xfrm>
          <a:off x="225622" y="236"/>
          <a:ext cx="1075348" cy="1075348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400" kern="1200" dirty="0" smtClean="0">
              <a:latin typeface="Kaiti TC" charset="-120"/>
              <a:ea typeface="Kaiti TC" charset="-120"/>
              <a:cs typeface="Kaiti TC" charset="-120"/>
            </a:rPr>
            <a:t>知道</a:t>
          </a:r>
          <a:endParaRPr lang="en-US" sz="2400" kern="1200" dirty="0">
            <a:latin typeface="Kaiti TC" charset="-120"/>
            <a:ea typeface="Kaiti TC" charset="-120"/>
            <a:cs typeface="Kaiti TC" charset="-120"/>
          </a:endParaRPr>
        </a:p>
      </dsp:txBody>
      <dsp:txXfrm>
        <a:off x="383103" y="157717"/>
        <a:ext cx="760386" cy="760386"/>
      </dsp:txXfrm>
    </dsp:sp>
    <dsp:sp modelId="{0557BAE7-944A-CE40-AAC4-0B64580F137F}">
      <dsp:nvSpPr>
        <dsp:cNvPr id="0" name=""/>
        <dsp:cNvSpPr/>
      </dsp:nvSpPr>
      <dsp:spPr>
        <a:xfrm>
          <a:off x="451445" y="1162903"/>
          <a:ext cx="623702" cy="623702"/>
        </a:xfrm>
        <a:prstGeom prst="mathPlus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kern="1200">
            <a:latin typeface="Kaiti TC" charset="-120"/>
            <a:ea typeface="Kaiti TC" charset="-120"/>
            <a:cs typeface="Kaiti TC" charset="-120"/>
          </a:endParaRPr>
        </a:p>
      </dsp:txBody>
      <dsp:txXfrm>
        <a:off x="534117" y="1401407"/>
        <a:ext cx="458358" cy="146694"/>
      </dsp:txXfrm>
    </dsp:sp>
    <dsp:sp modelId="{94549436-B2E9-4D44-9F83-2AEF5E62DF21}">
      <dsp:nvSpPr>
        <dsp:cNvPr id="0" name=""/>
        <dsp:cNvSpPr/>
      </dsp:nvSpPr>
      <dsp:spPr>
        <a:xfrm>
          <a:off x="225622" y="1873923"/>
          <a:ext cx="1075348" cy="1075348"/>
        </a:xfrm>
        <a:prstGeom prst="ellipse">
          <a:avLst/>
        </a:prstGeom>
        <a:gradFill rotWithShape="0">
          <a:gsLst>
            <a:gs pos="0">
              <a:schemeClr val="accent5">
                <a:hueOff val="-3676672"/>
                <a:satOff val="-5114"/>
                <a:lumOff val="-196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3676672"/>
                <a:satOff val="-5114"/>
                <a:lumOff val="-196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3676672"/>
                <a:satOff val="-5114"/>
                <a:lumOff val="-196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400" kern="1200" dirty="0" smtClean="0">
              <a:latin typeface="Kaiti TC" charset="-120"/>
              <a:ea typeface="Kaiti TC" charset="-120"/>
              <a:cs typeface="Kaiti TC" charset="-120"/>
            </a:rPr>
            <a:t>认识</a:t>
          </a:r>
          <a:endParaRPr lang="en-US" sz="2400" kern="1200" dirty="0">
            <a:latin typeface="Kaiti TC" charset="-120"/>
            <a:ea typeface="Kaiti TC" charset="-120"/>
            <a:cs typeface="Kaiti TC" charset="-120"/>
          </a:endParaRPr>
        </a:p>
      </dsp:txBody>
      <dsp:txXfrm>
        <a:off x="383103" y="2031404"/>
        <a:ext cx="760386" cy="760386"/>
      </dsp:txXfrm>
    </dsp:sp>
    <dsp:sp modelId="{3DB7AB77-E20E-414D-AA2C-2D1814D1DBA9}">
      <dsp:nvSpPr>
        <dsp:cNvPr id="0" name=""/>
        <dsp:cNvSpPr/>
      </dsp:nvSpPr>
      <dsp:spPr>
        <a:xfrm>
          <a:off x="1462273" y="1274739"/>
          <a:ext cx="341960" cy="400029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kern="1200">
            <a:latin typeface="Kaiti TC" charset="-120"/>
            <a:ea typeface="Kaiti TC" charset="-120"/>
            <a:cs typeface="Kaiti TC" charset="-120"/>
          </a:endParaRPr>
        </a:p>
      </dsp:txBody>
      <dsp:txXfrm>
        <a:off x="1462273" y="1354745"/>
        <a:ext cx="239372" cy="240017"/>
      </dsp:txXfrm>
    </dsp:sp>
    <dsp:sp modelId="{F96C9467-568E-AC4A-A919-6A7B675F3C41}">
      <dsp:nvSpPr>
        <dsp:cNvPr id="0" name=""/>
        <dsp:cNvSpPr/>
      </dsp:nvSpPr>
      <dsp:spPr>
        <a:xfrm>
          <a:off x="1946180" y="399405"/>
          <a:ext cx="2150697" cy="2150697"/>
        </a:xfrm>
        <a:prstGeom prst="ellipse">
          <a:avLst/>
        </a:prstGeom>
        <a:gradFill rotWithShape="0">
          <a:gsLst>
            <a:gs pos="0">
              <a:schemeClr val="accent5">
                <a:hueOff val="-7353344"/>
                <a:satOff val="-10228"/>
                <a:lumOff val="-392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7353344"/>
                <a:satOff val="-10228"/>
                <a:lumOff val="-392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7353344"/>
                <a:satOff val="-10228"/>
                <a:lumOff val="-392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800" b="1" kern="1200" dirty="0" smtClean="0">
              <a:solidFill>
                <a:srgbClr val="C00000"/>
              </a:solidFill>
              <a:latin typeface="Kaiti TC" charset="-120"/>
              <a:ea typeface="Kaiti TC" charset="-120"/>
              <a:cs typeface="Kaiti TC" charset="-120"/>
            </a:rPr>
            <a:t>知识</a:t>
          </a:r>
          <a:endParaRPr lang="en-US" sz="2800" b="1" kern="1200" dirty="0">
            <a:solidFill>
              <a:srgbClr val="C00000"/>
            </a:solidFill>
            <a:latin typeface="Kaiti TC" charset="-120"/>
            <a:ea typeface="Kaiti TC" charset="-120"/>
            <a:cs typeface="Kaiti TC" charset="-120"/>
          </a:endParaRPr>
        </a:p>
      </dsp:txBody>
      <dsp:txXfrm>
        <a:off x="2261142" y="714367"/>
        <a:ext cx="1520773" cy="152077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235AD8-80C9-D14A-B6FE-96B1B556C4DF}">
      <dsp:nvSpPr>
        <dsp:cNvPr id="0" name=""/>
        <dsp:cNvSpPr/>
      </dsp:nvSpPr>
      <dsp:spPr>
        <a:xfrm>
          <a:off x="225622" y="236"/>
          <a:ext cx="1075348" cy="1075348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400" kern="1200" dirty="0" smtClean="0">
              <a:latin typeface="Kaiti TC" charset="-120"/>
              <a:ea typeface="Kaiti TC" charset="-120"/>
              <a:cs typeface="Kaiti TC" charset="-120"/>
            </a:rPr>
            <a:t>看见</a:t>
          </a:r>
          <a:endParaRPr lang="en-US" sz="2400" kern="1200" dirty="0">
            <a:latin typeface="Kaiti TC" charset="-120"/>
            <a:ea typeface="Kaiti TC" charset="-120"/>
            <a:cs typeface="Kaiti TC" charset="-120"/>
          </a:endParaRPr>
        </a:p>
      </dsp:txBody>
      <dsp:txXfrm>
        <a:off x="383103" y="157717"/>
        <a:ext cx="760386" cy="760386"/>
      </dsp:txXfrm>
    </dsp:sp>
    <dsp:sp modelId="{0557BAE7-944A-CE40-AAC4-0B64580F137F}">
      <dsp:nvSpPr>
        <dsp:cNvPr id="0" name=""/>
        <dsp:cNvSpPr/>
      </dsp:nvSpPr>
      <dsp:spPr>
        <a:xfrm>
          <a:off x="451445" y="1162903"/>
          <a:ext cx="623702" cy="623702"/>
        </a:xfrm>
        <a:prstGeom prst="mathPlus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kern="1200">
            <a:latin typeface="Kaiti TC" charset="-120"/>
            <a:ea typeface="Kaiti TC" charset="-120"/>
            <a:cs typeface="Kaiti TC" charset="-120"/>
          </a:endParaRPr>
        </a:p>
      </dsp:txBody>
      <dsp:txXfrm>
        <a:off x="534117" y="1401407"/>
        <a:ext cx="458358" cy="146694"/>
      </dsp:txXfrm>
    </dsp:sp>
    <dsp:sp modelId="{94549436-B2E9-4D44-9F83-2AEF5E62DF21}">
      <dsp:nvSpPr>
        <dsp:cNvPr id="0" name=""/>
        <dsp:cNvSpPr/>
      </dsp:nvSpPr>
      <dsp:spPr>
        <a:xfrm>
          <a:off x="225622" y="1873923"/>
          <a:ext cx="1075348" cy="1075348"/>
        </a:xfrm>
        <a:prstGeom prst="ellipse">
          <a:avLst/>
        </a:prstGeom>
        <a:gradFill rotWithShape="0">
          <a:gsLst>
            <a:gs pos="0">
              <a:schemeClr val="accent5">
                <a:hueOff val="-3676672"/>
                <a:satOff val="-5114"/>
                <a:lumOff val="-196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3676672"/>
                <a:satOff val="-5114"/>
                <a:lumOff val="-196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3676672"/>
                <a:satOff val="-5114"/>
                <a:lumOff val="-196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400" kern="1200" dirty="0" smtClean="0">
              <a:latin typeface="Kaiti TC" charset="-120"/>
              <a:ea typeface="Kaiti TC" charset="-120"/>
              <a:cs typeface="Kaiti TC" charset="-120"/>
            </a:rPr>
            <a:t>认识</a:t>
          </a:r>
          <a:endParaRPr lang="en-US" sz="2400" kern="1200" dirty="0">
            <a:latin typeface="Kaiti TC" charset="-120"/>
            <a:ea typeface="Kaiti TC" charset="-120"/>
            <a:cs typeface="Kaiti TC" charset="-120"/>
          </a:endParaRPr>
        </a:p>
      </dsp:txBody>
      <dsp:txXfrm>
        <a:off x="383103" y="2031404"/>
        <a:ext cx="760386" cy="760386"/>
      </dsp:txXfrm>
    </dsp:sp>
    <dsp:sp modelId="{3DB7AB77-E20E-414D-AA2C-2D1814D1DBA9}">
      <dsp:nvSpPr>
        <dsp:cNvPr id="0" name=""/>
        <dsp:cNvSpPr/>
      </dsp:nvSpPr>
      <dsp:spPr>
        <a:xfrm>
          <a:off x="1462273" y="1274739"/>
          <a:ext cx="341960" cy="400029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kern="1200">
            <a:latin typeface="Kaiti TC" charset="-120"/>
            <a:ea typeface="Kaiti TC" charset="-120"/>
            <a:cs typeface="Kaiti TC" charset="-120"/>
          </a:endParaRPr>
        </a:p>
      </dsp:txBody>
      <dsp:txXfrm>
        <a:off x="1462273" y="1354745"/>
        <a:ext cx="239372" cy="240017"/>
      </dsp:txXfrm>
    </dsp:sp>
    <dsp:sp modelId="{F96C9467-568E-AC4A-A919-6A7B675F3C41}">
      <dsp:nvSpPr>
        <dsp:cNvPr id="0" name=""/>
        <dsp:cNvSpPr/>
      </dsp:nvSpPr>
      <dsp:spPr>
        <a:xfrm>
          <a:off x="1946180" y="399405"/>
          <a:ext cx="2150697" cy="2150697"/>
        </a:xfrm>
        <a:prstGeom prst="ellipse">
          <a:avLst/>
        </a:prstGeom>
        <a:gradFill rotWithShape="0">
          <a:gsLst>
            <a:gs pos="0">
              <a:schemeClr val="accent5">
                <a:hueOff val="-7353344"/>
                <a:satOff val="-10228"/>
                <a:lumOff val="-392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7353344"/>
                <a:satOff val="-10228"/>
                <a:lumOff val="-392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7353344"/>
                <a:satOff val="-10228"/>
                <a:lumOff val="-392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800" b="1" kern="1200" dirty="0" smtClean="0">
              <a:solidFill>
                <a:srgbClr val="C00000"/>
              </a:solidFill>
              <a:latin typeface="Kaiti TC" charset="-120"/>
              <a:ea typeface="Kaiti TC" charset="-120"/>
              <a:cs typeface="Kaiti TC" charset="-120"/>
            </a:rPr>
            <a:t>见识</a:t>
          </a:r>
          <a:endParaRPr lang="en-US" sz="2800" b="1" kern="1200" dirty="0">
            <a:solidFill>
              <a:srgbClr val="C00000"/>
            </a:solidFill>
            <a:latin typeface="Kaiti TC" charset="-120"/>
            <a:ea typeface="Kaiti TC" charset="-120"/>
            <a:cs typeface="Kaiti TC" charset="-120"/>
          </a:endParaRPr>
        </a:p>
      </dsp:txBody>
      <dsp:txXfrm>
        <a:off x="2261142" y="714367"/>
        <a:ext cx="1520773" cy="152077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equation2">
  <dgm:title val=""/>
  <dgm:desc val=""/>
  <dgm:catLst>
    <dgm:cat type="relationship" pri="18000"/>
    <dgm:cat type="process" pri="2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linDir" val="fromL"/>
          <dgm:param type="fallback" val="2D"/>
        </dgm:alg>
      </dgm:if>
      <dgm:else name="Name3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ch" ptType="node" func="cnt" op="gte" val="3">
        <dgm:constrLst>
          <dgm:constr type="h" for="des" forName="node" refType="w" fact="0.5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ch" forName="lastNode" op="equ" val="65"/>
          <dgm:constr type="primFontSz" for="des" forName="node" op="equ" val="65"/>
          <dgm:constr type="primFontSz" for="des" forName="sibTrans" val="55"/>
          <dgm:constr type="primFontSz" for="des" forName="sibTrans" refType="primFontSz" refFor="des" refForName="node" op="lte" fact="0.8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if>
      <dgm:else name="Name6">
        <dgm:constrLst>
          <dgm:constr type="h" for="des" forName="node" refType="w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des" forName="node" val="65"/>
          <dgm:constr type="primFontSz" for="ch" forName="lastNode" refType="primFontSz" refFor="des" refForName="node" op="equ"/>
          <dgm:constr type="primFontSz" for="des" forName="sibTrans" val="55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else>
    </dgm:choose>
    <dgm:ruleLst/>
    <dgm:choose name="Name7">
      <dgm:if name="Name8" axis="ch" ptType="node" func="cnt" op="gte" val="1">
        <dgm:layoutNode name="vNodes">
          <dgm:alg type="lin">
            <dgm:param type="linDir" val="fromT"/>
            <dgm:param type="fallback" val="2D"/>
          </dgm:alg>
          <dgm:shape xmlns:r="http://schemas.openxmlformats.org/officeDocument/2006/relationships" r:blip="">
            <dgm:adjLst/>
          </dgm:shape>
          <dgm:presOf/>
          <dgm:constrLst/>
          <dgm:ruleLst/>
          <dgm:forEach name="Name9" axis="ch" ptType="node">
            <dgm:choose name="Name10">
              <dgm:if name="Name11" axis="self" func="revPos" op="neq" val="1">
                <dgm:layoutNode name="node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  <dgm:choose name="Name12">
                  <dgm:if name="Name13" axis="self" ptType="node" func="revPos" op="gt" val="2">
                    <dgm:forEach name="sibTransForEach" axis="followSib" ptType="sibTrans" cnt="1">
                      <dgm:layoutNode name="spacerT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  <dgm:layoutNode name="sibTrans">
                        <dgm:alg type="tx"/>
                        <dgm:shape xmlns:r="http://schemas.openxmlformats.org/officeDocument/2006/relationships" type="mathPlus" r:blip="">
                          <dgm:adjLst/>
                        </dgm:shape>
                        <dgm:presOf axis="self"/>
                        <dgm:constrLst>
                          <dgm:constr type="h" refType="w"/>
                          <dgm:constr type="lMarg"/>
                          <dgm:constr type="rMarg"/>
                          <dgm:constr type="tMarg"/>
                          <dgm:constr type="bMarg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spacerB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</dgm:forEach>
                  </dgm:if>
                  <dgm:else name="Name14"/>
                </dgm:choose>
              </dgm:if>
              <dgm:else name="Name15"/>
            </dgm:choose>
          </dgm:forEach>
        </dgm:layoutNode>
        <dgm:choose name="Name16">
          <dgm:if name="Name17" axis="ch" ptType="node" func="cnt" op="gt" val="1">
            <dgm:layoutNode name="sibTransLast">
              <dgm:alg type="conn">
                <dgm:param type="begPts" val="auto"/>
                <dgm:param type="endPts" val="auto"/>
                <dgm:param type="srcNode" val="vNodes"/>
                <dgm:param type="dstNode" val="lastNode"/>
              </dgm:alg>
              <dgm:shape xmlns:r="http://schemas.openxmlformats.org/officeDocument/2006/relationships" type="conn" r:blip="">
                <dgm:adjLst/>
              </dgm:shape>
              <dgm:presOf axis="ch" ptType="sibTrans" st="-1" cnt="1"/>
              <dgm:constrLst>
                <dgm:constr type="h" refType="w" fact="0.62"/>
                <dgm:constr type="connDist"/>
                <dgm:constr type="begPad" refType="connDist" fact="0.25"/>
                <dgm:constr type="endPad" refType="connDist" fact="0.22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ch desOrSelf" ptType="sibTrans sibTrans" st="-1 1" cnt="1 0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if>
          <dgm:else name="Name18"/>
        </dgm:choose>
        <dgm:layoutNode name="lastNode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ch desOrSelf" ptType="node node" st="-1 1" cnt="1 0"/>
          <dgm:constrLst>
            <dgm:constr type="h" refType="w"/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</dgm:if>
      <dgm:else name="Name19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equation2">
  <dgm:title val=""/>
  <dgm:desc val=""/>
  <dgm:catLst>
    <dgm:cat type="relationship" pri="18000"/>
    <dgm:cat type="process" pri="2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linDir" val="fromL"/>
          <dgm:param type="fallback" val="2D"/>
        </dgm:alg>
      </dgm:if>
      <dgm:else name="Name3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ch" ptType="node" func="cnt" op="gte" val="3">
        <dgm:constrLst>
          <dgm:constr type="h" for="des" forName="node" refType="w" fact="0.5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ch" forName="lastNode" op="equ" val="65"/>
          <dgm:constr type="primFontSz" for="des" forName="node" op="equ" val="65"/>
          <dgm:constr type="primFontSz" for="des" forName="sibTrans" val="55"/>
          <dgm:constr type="primFontSz" for="des" forName="sibTrans" refType="primFontSz" refFor="des" refForName="node" op="lte" fact="0.8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if>
      <dgm:else name="Name6">
        <dgm:constrLst>
          <dgm:constr type="h" for="des" forName="node" refType="w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des" forName="node" val="65"/>
          <dgm:constr type="primFontSz" for="ch" forName="lastNode" refType="primFontSz" refFor="des" refForName="node" op="equ"/>
          <dgm:constr type="primFontSz" for="des" forName="sibTrans" val="55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else>
    </dgm:choose>
    <dgm:ruleLst/>
    <dgm:choose name="Name7">
      <dgm:if name="Name8" axis="ch" ptType="node" func="cnt" op="gte" val="1">
        <dgm:layoutNode name="vNodes">
          <dgm:alg type="lin">
            <dgm:param type="linDir" val="fromT"/>
            <dgm:param type="fallback" val="2D"/>
          </dgm:alg>
          <dgm:shape xmlns:r="http://schemas.openxmlformats.org/officeDocument/2006/relationships" r:blip="">
            <dgm:adjLst/>
          </dgm:shape>
          <dgm:presOf/>
          <dgm:constrLst/>
          <dgm:ruleLst/>
          <dgm:forEach name="Name9" axis="ch" ptType="node">
            <dgm:choose name="Name10">
              <dgm:if name="Name11" axis="self" func="revPos" op="neq" val="1">
                <dgm:layoutNode name="node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  <dgm:choose name="Name12">
                  <dgm:if name="Name13" axis="self" ptType="node" func="revPos" op="gt" val="2">
                    <dgm:forEach name="sibTransForEach" axis="followSib" ptType="sibTrans" cnt="1">
                      <dgm:layoutNode name="spacerT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  <dgm:layoutNode name="sibTrans">
                        <dgm:alg type="tx"/>
                        <dgm:shape xmlns:r="http://schemas.openxmlformats.org/officeDocument/2006/relationships" type="mathPlus" r:blip="">
                          <dgm:adjLst/>
                        </dgm:shape>
                        <dgm:presOf axis="self"/>
                        <dgm:constrLst>
                          <dgm:constr type="h" refType="w"/>
                          <dgm:constr type="lMarg"/>
                          <dgm:constr type="rMarg"/>
                          <dgm:constr type="tMarg"/>
                          <dgm:constr type="bMarg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spacerB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</dgm:forEach>
                  </dgm:if>
                  <dgm:else name="Name14"/>
                </dgm:choose>
              </dgm:if>
              <dgm:else name="Name15"/>
            </dgm:choose>
          </dgm:forEach>
        </dgm:layoutNode>
        <dgm:choose name="Name16">
          <dgm:if name="Name17" axis="ch" ptType="node" func="cnt" op="gt" val="1">
            <dgm:layoutNode name="sibTransLast">
              <dgm:alg type="conn">
                <dgm:param type="begPts" val="auto"/>
                <dgm:param type="endPts" val="auto"/>
                <dgm:param type="srcNode" val="vNodes"/>
                <dgm:param type="dstNode" val="lastNode"/>
              </dgm:alg>
              <dgm:shape xmlns:r="http://schemas.openxmlformats.org/officeDocument/2006/relationships" type="conn" r:blip="">
                <dgm:adjLst/>
              </dgm:shape>
              <dgm:presOf axis="ch" ptType="sibTrans" st="-1" cnt="1"/>
              <dgm:constrLst>
                <dgm:constr type="h" refType="w" fact="0.62"/>
                <dgm:constr type="connDist"/>
                <dgm:constr type="begPad" refType="connDist" fact="0.25"/>
                <dgm:constr type="endPad" refType="connDist" fact="0.22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ch desOrSelf" ptType="sibTrans sibTrans" st="-1 1" cnt="1 0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if>
          <dgm:else name="Name18"/>
        </dgm:choose>
        <dgm:layoutNode name="lastNode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ch desOrSelf" ptType="node node" st="-1 1" cnt="1 0"/>
          <dgm:constrLst>
            <dgm:constr type="h" refType="w"/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</dgm:if>
      <dgm:else name="Name19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BD2FAC-BB4C-534C-9E67-120F43CEA29D}" type="datetimeFigureOut">
              <a:rPr lang="en-US" smtClean="0"/>
              <a:t>4/28/17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B9FD29-2822-484F-90A8-F7BE819BA1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6175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Shape 22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21" name="Shape 22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32514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hape 22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28" name="Shape 22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478133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Shape 23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240" name="Shape 24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596335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Shape 23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240" name="Shape 24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186063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Shape 26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262" name="Shape 26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593970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Shape 2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272" name="Shape 27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922942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Shape 7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726" name="Shape 72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92711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Shape 28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289" name="Shape 28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687105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Shape 6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658" name="Shape 65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63618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aseline="0">
                <a:latin typeface="KaiTi" charset="-122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 baseline="0">
                <a:latin typeface="KaiTi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316F7-1AD2-7440-8E97-2AF789820066}" type="datetimeFigureOut">
              <a:rPr lang="en-US" smtClean="0"/>
              <a:t>4/28/17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7FDBB-B40D-0C48-A525-C2B09A06C7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6943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316F7-1AD2-7440-8E97-2AF789820066}" type="datetimeFigureOut">
              <a:rPr lang="en-US" smtClean="0"/>
              <a:t>4/28/17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7FDBB-B40D-0C48-A525-C2B09A06C7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6719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316F7-1AD2-7440-8E97-2AF789820066}" type="datetimeFigureOut">
              <a:rPr lang="en-US" smtClean="0"/>
              <a:t>4/28/17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7FDBB-B40D-0C48-A525-C2B09A06C7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5225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316F7-1AD2-7440-8E97-2AF789820066}" type="datetimeFigureOut">
              <a:rPr lang="en-US" smtClean="0"/>
              <a:t>4/28/17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7FDBB-B40D-0C48-A525-C2B09A06C7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2238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316F7-1AD2-7440-8E97-2AF789820066}" type="datetimeFigureOut">
              <a:rPr lang="en-US" smtClean="0"/>
              <a:t>4/28/17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7FDBB-B40D-0C48-A525-C2B09A06C7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3953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316F7-1AD2-7440-8E97-2AF789820066}" type="datetimeFigureOut">
              <a:rPr lang="en-US" smtClean="0"/>
              <a:t>4/28/17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7FDBB-B40D-0C48-A525-C2B09A06C7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1020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316F7-1AD2-7440-8E97-2AF789820066}" type="datetimeFigureOut">
              <a:rPr lang="en-US" smtClean="0"/>
              <a:t>4/28/17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7FDBB-B40D-0C48-A525-C2B09A06C7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7812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316F7-1AD2-7440-8E97-2AF789820066}" type="datetimeFigureOut">
              <a:rPr lang="en-US" smtClean="0"/>
              <a:t>4/28/17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7FDBB-B40D-0C48-A525-C2B09A06C7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1878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316F7-1AD2-7440-8E97-2AF789820066}" type="datetimeFigureOut">
              <a:rPr lang="en-US" smtClean="0"/>
              <a:t>4/28/17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7FDBB-B40D-0C48-A525-C2B09A06C7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1038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316F7-1AD2-7440-8E97-2AF789820066}" type="datetimeFigureOut">
              <a:rPr lang="en-US" smtClean="0"/>
              <a:t>4/28/17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7FDBB-B40D-0C48-A525-C2B09A06C7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4835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316F7-1AD2-7440-8E97-2AF789820066}" type="datetimeFigureOut">
              <a:rPr lang="en-US" smtClean="0"/>
              <a:t>4/28/17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7FDBB-B40D-0C48-A525-C2B09A06C7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4308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F316F7-1AD2-7440-8E97-2AF789820066}" type="datetimeFigureOut">
              <a:rPr lang="en-US" smtClean="0"/>
              <a:t>4/28/17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7FDBB-B40D-0C48-A525-C2B09A06C7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485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4" Type="http://schemas.openxmlformats.org/officeDocument/2006/relationships/image" Target="../media/image9.jpg"/><Relationship Id="rId5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tiff"/><Relationship Id="rId7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3.jpg"/><Relationship Id="rId5" Type="http://schemas.openxmlformats.org/officeDocument/2006/relationships/image" Target="../media/image4.jpg"/><Relationship Id="rId6" Type="http://schemas.openxmlformats.org/officeDocument/2006/relationships/image" Target="../media/image5.png"/><Relationship Id="rId7" Type="http://schemas.openxmlformats.org/officeDocument/2006/relationships/image" Target="../media/image6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1" Type="http://schemas.openxmlformats.org/officeDocument/2006/relationships/diagramColors" Target="../diagrams/colors2.xml"/><Relationship Id="rId12" Type="http://schemas.microsoft.com/office/2007/relationships/diagramDrawing" Target="../diagrams/drawing2.xml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8" Type="http://schemas.openxmlformats.org/officeDocument/2006/relationships/diagramData" Target="../diagrams/data2.xml"/><Relationship Id="rId9" Type="http://schemas.openxmlformats.org/officeDocument/2006/relationships/diagramLayout" Target="../diagrams/layout2.xml"/><Relationship Id="rId10" Type="http://schemas.openxmlformats.org/officeDocument/2006/relationships/diagramQuickStyle" Target="../diagrams/quickStyl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lvl="0"/>
            <a:r>
              <a:rPr lang="en-US" b="1" i="0" u="none" strike="noStrike" cap="none" dirty="0" smtClean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How to Get There?</a:t>
            </a:r>
            <a:br>
              <a:rPr lang="en-US" b="1" i="0" u="none" strike="noStrike" cap="none" dirty="0" smtClean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b="1" i="0" u="none" strike="noStrike" cap="none" dirty="0" smtClean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b="0" i="0" u="none" strike="noStrike" cap="none" dirty="0" smtClean="0">
                <a:solidFill>
                  <a:srgbClr val="0070C0"/>
                </a:solidFill>
                <a:latin typeface="Kaiti SC" charset="-122"/>
                <a:ea typeface="Kaiti SC" charset="-122"/>
                <a:cs typeface="Kaiti SC" charset="-122"/>
                <a:sym typeface="Arial"/>
              </a:rPr>
              <a:t>怎么去</a:t>
            </a:r>
            <a:r>
              <a:rPr lang="en-US" b="1" i="0" u="none" strike="noStrike" cap="none" dirty="0" smtClean="0">
                <a:solidFill>
                  <a:srgbClr val="0070C0"/>
                </a:solidFill>
                <a:latin typeface="Kaiti SC" charset="-122"/>
                <a:ea typeface="Kaiti SC" charset="-122"/>
                <a:cs typeface="Kaiti SC" charset="-122"/>
                <a:sym typeface="Arial"/>
              </a:rPr>
              <a:t>？</a:t>
            </a:r>
            <a:endParaRPr lang="en-US" dirty="0">
              <a:latin typeface="Kaiti SC" charset="-122"/>
              <a:ea typeface="Kaiti SC" charset="-122"/>
              <a:cs typeface="Kaiti SC" charset="-122"/>
            </a:endParaRPr>
          </a:p>
        </p:txBody>
      </p:sp>
      <p:sp>
        <p:nvSpPr>
          <p:cNvPr id="4" name="Shape 216"/>
          <p:cNvSpPr txBox="1"/>
          <p:nvPr/>
        </p:nvSpPr>
        <p:spPr>
          <a:xfrm>
            <a:off x="444500" y="4876800"/>
            <a:ext cx="8229600" cy="1079499"/>
          </a:xfrm>
          <a:prstGeom prst="rect">
            <a:avLst/>
          </a:prstGeom>
          <a:noFill/>
          <a:ln>
            <a:noFill/>
          </a:ln>
          <a:effectLst>
            <a:reflection stA="52000" endA="300" endPos="35000" sy="-100000" algn="bl" rotWithShape="0"/>
          </a:effectLst>
        </p:spPr>
        <p:txBody>
          <a:bodyPr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ct val="25000"/>
              <a:buFont typeface="Arial"/>
              <a:buNone/>
            </a:pPr>
            <a:endParaRPr lang="en-US" sz="2700" b="1" i="0" u="none" strike="noStrike" cap="none" dirty="0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Shape 217"/>
          <p:cNvSpPr txBox="1">
            <a:spLocks noGrp="1"/>
          </p:cNvSpPr>
          <p:nvPr>
            <p:ph type="subTitle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t" anchorCtr="0">
            <a:noAutofit/>
          </a:bodyPr>
          <a:lstStyle/>
          <a:p>
            <a:pPr marL="3429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D2D8A"/>
              </a:buClr>
              <a:buSzPct val="25000"/>
              <a:buFont typeface="Arial"/>
              <a:buNone/>
            </a:pPr>
            <a:r>
              <a:rPr lang="en-US" sz="2400" b="1" i="0" u="none" dirty="0">
                <a:solidFill>
                  <a:srgbClr val="2D2D8A"/>
                </a:solidFill>
                <a:latin typeface="Arial"/>
                <a:ea typeface="Arial"/>
                <a:cs typeface="Arial"/>
                <a:sym typeface="Arial"/>
              </a:rPr>
              <a:t>Lesson 2: Explore</a:t>
            </a:r>
          </a:p>
        </p:txBody>
      </p:sp>
      <p:pic>
        <p:nvPicPr>
          <p:cNvPr id="5" name="Shape 2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272915" y="4429919"/>
            <a:ext cx="3646170" cy="1638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276451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Shape 291"/>
          <p:cNvSpPr txBox="1">
            <a:spLocks noGrp="1"/>
          </p:cNvSpPr>
          <p:nvPr>
            <p:ph type="title"/>
          </p:nvPr>
        </p:nvSpPr>
        <p:spPr>
          <a:xfrm>
            <a:off x="0" y="274637"/>
            <a:ext cx="12083970" cy="1143000"/>
          </a:xfrm>
          <a:prstGeom prst="rect">
            <a:avLst/>
          </a:prstGeom>
          <a:noFill/>
          <a:ln>
            <a:noFill/>
          </a:ln>
        </p:spPr>
        <p:txBody>
          <a:bodyPr vert="horz" lIns="91425" tIns="91425" rIns="91425" bIns="91425" rtlCol="0" anchor="ctr" anchorCtr="0"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buClr>
                <a:schemeClr val="dk2"/>
              </a:buClr>
              <a:buSzPct val="25000"/>
            </a:pPr>
            <a:r>
              <a:rPr lang="en-US" sz="3200" b="1" dirty="0" smtClean="0">
                <a:solidFill>
                  <a:schemeClr val="tx2">
                    <a:lumMod val="50000"/>
                  </a:schemeClr>
                </a:solidFill>
                <a:latin typeface="Kaiti TC" charset="-120"/>
                <a:ea typeface="Kaiti TC" charset="-120"/>
                <a:cs typeface="Kaiti TC" charset="-120"/>
                <a:sym typeface="Arial"/>
              </a:rPr>
              <a:t>词汇练习</a:t>
            </a:r>
            <a:r>
              <a:rPr lang="en-US" altLang="zh-CN" sz="3200" b="1" dirty="0" smtClean="0">
                <a:solidFill>
                  <a:schemeClr val="tx2">
                    <a:lumMod val="50000"/>
                  </a:schemeClr>
                </a:solidFill>
                <a:latin typeface="Kaiti TC" charset="-120"/>
                <a:ea typeface="Kaiti TC" charset="-120"/>
                <a:cs typeface="Kaiti TC" charset="-120"/>
                <a:sym typeface="Arial"/>
              </a:rPr>
              <a:t>3</a:t>
            </a:r>
            <a:r>
              <a:rPr lang="en-US" sz="3200" b="1" dirty="0" smtClean="0">
                <a:solidFill>
                  <a:schemeClr val="tx2">
                    <a:lumMod val="50000"/>
                  </a:schemeClr>
                </a:solidFill>
                <a:latin typeface="Kaiti TC" charset="-120"/>
                <a:ea typeface="Kaiti TC" charset="-120"/>
                <a:cs typeface="Kaiti TC" charset="-120"/>
                <a:sym typeface="Arial"/>
              </a:rPr>
              <a:t>： 扩词</a:t>
            </a:r>
            <a:r>
              <a:rPr lang="zh-CN" altLang="en-US" sz="3200" b="1" dirty="0" smtClean="0">
                <a:solidFill>
                  <a:schemeClr val="tx2">
                    <a:lumMod val="50000"/>
                  </a:schemeClr>
                </a:solidFill>
                <a:latin typeface="Kaiti TC" charset="-120"/>
                <a:ea typeface="Kaiti TC" charset="-120"/>
                <a:cs typeface="Kaiti TC" charset="-120"/>
                <a:sym typeface="Arial"/>
              </a:rPr>
              <a:t>到句</a:t>
            </a:r>
            <a:r>
              <a:rPr lang="en-US" sz="3200" b="1" dirty="0" smtClean="0">
                <a:solidFill>
                  <a:schemeClr val="tx2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Matching</a:t>
            </a:r>
            <a:r>
              <a:rPr lang="zh-CN" altLang="en-US" sz="3200" b="1" dirty="0" smtClean="0">
                <a:solidFill>
                  <a:schemeClr val="tx2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altLang="zh-CN" sz="3200" b="1" dirty="0" smtClean="0">
                <a:solidFill>
                  <a:schemeClr val="tx2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Pictures</a:t>
            </a:r>
            <a:r>
              <a:rPr lang="zh-CN" altLang="en-US" sz="3200" b="1" dirty="0" smtClean="0">
                <a:solidFill>
                  <a:schemeClr val="tx2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altLang="zh-CN" sz="3200" b="1" dirty="0" smtClean="0">
                <a:solidFill>
                  <a:schemeClr val="tx2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with</a:t>
            </a:r>
            <a:r>
              <a:rPr lang="zh-CN" altLang="en-US" sz="3200" b="1" dirty="0" smtClean="0">
                <a:solidFill>
                  <a:schemeClr val="tx2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altLang="zh-CN" sz="3200" b="1" dirty="0" smtClean="0">
                <a:solidFill>
                  <a:schemeClr val="tx2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Sentences</a:t>
            </a:r>
            <a:endParaRPr lang="en-US" sz="3200" b="1" dirty="0">
              <a:solidFill>
                <a:schemeClr val="tx2">
                  <a:lumMod val="50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2" name="Shape 292"/>
          <p:cNvSpPr txBox="1">
            <a:spLocks noGrp="1"/>
          </p:cNvSpPr>
          <p:nvPr>
            <p:ph type="body" idx="1"/>
          </p:nvPr>
        </p:nvSpPr>
        <p:spPr>
          <a:xfrm>
            <a:off x="1280932" y="4339494"/>
            <a:ext cx="6512990" cy="1919514"/>
          </a:xfrm>
          <a:prstGeom prst="rect">
            <a:avLst/>
          </a:prstGeom>
          <a:noFill/>
          <a:ln>
            <a:noFill/>
          </a:ln>
        </p:spPr>
        <p:txBody>
          <a:bodyPr vert="horz" lIns="91425" tIns="45700" rIns="91425" bIns="45700" rtlCol="0" anchor="t" anchorCtr="0">
            <a:noAutofit/>
          </a:bodyPr>
          <a:lstStyle/>
          <a:p>
            <a:pPr marL="514350" indent="-514350">
              <a:lnSpc>
                <a:spcPct val="100000"/>
              </a:lnSpc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AutoNum type="arabicPeriod"/>
            </a:pPr>
            <a:r>
              <a:rPr lang="en-US" sz="32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骑马</a:t>
            </a:r>
            <a:r>
              <a:rPr lang="en-US" b="1" dirty="0" smtClean="0">
                <a:latin typeface="Arial"/>
                <a:ea typeface="Arial"/>
                <a:cs typeface="Arial"/>
                <a:sym typeface="Arial"/>
              </a:rPr>
              <a:t>  </a:t>
            </a:r>
            <a:r>
              <a:rPr lang="en-US" sz="32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很lèi</a:t>
            </a:r>
            <a:r>
              <a:rPr lang="en-US" sz="32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。   </a:t>
            </a:r>
            <a:endParaRPr lang="en-US" sz="32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14350" indent="-514350">
              <a:lnSpc>
                <a:spcPct val="100000"/>
              </a:lnSpc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AutoNum type="arabicPeriod"/>
            </a:pPr>
            <a:r>
              <a:rPr lang="en-US" sz="32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坐船</a:t>
            </a:r>
            <a:r>
              <a:rPr lang="en-US" sz="3200" b="1" dirty="0">
                <a:latin typeface="Arial"/>
                <a:ea typeface="Arial"/>
                <a:cs typeface="Arial"/>
                <a:sym typeface="Arial"/>
              </a:rPr>
              <a:t>  </a:t>
            </a:r>
            <a:r>
              <a:rPr lang="en-US" sz="32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有点慢。    </a:t>
            </a:r>
          </a:p>
          <a:p>
            <a:pPr marL="514350" indent="-514350">
              <a:lnSpc>
                <a:spcPct val="100000"/>
              </a:lnSpc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AutoNum type="arabicPeriod"/>
            </a:pPr>
            <a:r>
              <a:rPr lang="en-US" sz="32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Shùijiào</a:t>
            </a:r>
            <a:r>
              <a:rPr lang="en-US" b="1" dirty="0" smtClean="0">
                <a:latin typeface="Arial"/>
                <a:ea typeface="Arial"/>
                <a:cs typeface="Arial"/>
                <a:sym typeface="Arial"/>
              </a:rPr>
              <a:t>  </a:t>
            </a:r>
            <a:r>
              <a:rPr lang="en-US" sz="32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很shūfu</a:t>
            </a:r>
            <a:r>
              <a:rPr lang="en-US" sz="32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。   </a:t>
            </a:r>
            <a:endParaRPr lang="en-US" sz="32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3" name="Shape 29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18506" y="1446137"/>
            <a:ext cx="2843628" cy="208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Shape 29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80932" y="1462037"/>
            <a:ext cx="2468700" cy="20574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/>
          <p:cNvSpPr/>
          <p:nvPr/>
        </p:nvSpPr>
        <p:spPr>
          <a:xfrm>
            <a:off x="2159341" y="6491237"/>
            <a:ext cx="55583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http://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photocdn.sohu.com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/20121229/Img362011600.jpg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52" b="19114"/>
          <a:stretch/>
        </p:blipFill>
        <p:spPr>
          <a:xfrm>
            <a:off x="6731009" y="1417637"/>
            <a:ext cx="3863453" cy="2072848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 flipH="1">
            <a:off x="1600247" y="3669739"/>
            <a:ext cx="915035" cy="1409984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4270875" y="3669739"/>
            <a:ext cx="1173616" cy="2077641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3818506" y="3669739"/>
            <a:ext cx="5047831" cy="949509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2205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Shape 671"/>
          <p:cNvSpPr txBox="1"/>
          <p:nvPr/>
        </p:nvSpPr>
        <p:spPr>
          <a:xfrm>
            <a:off x="1816609" y="1258207"/>
            <a:ext cx="9178516" cy="1286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r>
              <a:rPr lang="en-US" sz="4400" dirty="0">
                <a:solidFill>
                  <a:schemeClr val="accent2">
                    <a:lumMod val="75000"/>
                  </a:schemeClr>
                </a:solidFill>
                <a:latin typeface="Kaiti TC" charset="-120"/>
                <a:ea typeface="Kaiti TC" charset="-120"/>
                <a:cs typeface="Kaiti TC" charset="-120"/>
              </a:rPr>
              <a:t>坐船 </a:t>
            </a:r>
            <a:r>
              <a:rPr lang="zh-CN" altLang="en-US" sz="4400" dirty="0" smtClean="0">
                <a:solidFill>
                  <a:schemeClr val="accent2">
                    <a:lumMod val="75000"/>
                  </a:schemeClr>
                </a:solidFill>
                <a:latin typeface="Kaiti TC" charset="-120"/>
                <a:ea typeface="Kaiti TC" charset="-120"/>
                <a:cs typeface="Kaiti TC" charset="-120"/>
              </a:rPr>
              <a:t> </a:t>
            </a:r>
            <a:r>
              <a:rPr lang="en-US" sz="4400" dirty="0" smtClean="0">
                <a:solidFill>
                  <a:schemeClr val="accent2">
                    <a:lumMod val="75000"/>
                  </a:schemeClr>
                </a:solidFill>
                <a:latin typeface="Kaiti TC" charset="-120"/>
                <a:ea typeface="Kaiti TC" charset="-120"/>
                <a:cs typeface="Kaiti TC" charset="-120"/>
              </a:rPr>
              <a:t>骑马 </a:t>
            </a:r>
            <a:r>
              <a:rPr lang="zh-CN" altLang="en-US" sz="4400" dirty="0" smtClean="0">
                <a:solidFill>
                  <a:schemeClr val="accent2">
                    <a:lumMod val="75000"/>
                  </a:schemeClr>
                </a:solidFill>
                <a:latin typeface="Kaiti TC" charset="-120"/>
                <a:ea typeface="Kaiti TC" charset="-120"/>
                <a:cs typeface="Kaiti TC" charset="-120"/>
              </a:rPr>
              <a:t> </a:t>
            </a:r>
            <a:r>
              <a:rPr lang="en-US" sz="4400" dirty="0" smtClean="0">
                <a:solidFill>
                  <a:schemeClr val="accent2">
                    <a:lumMod val="75000"/>
                  </a:schemeClr>
                </a:solidFill>
                <a:latin typeface="Kaiti TC" charset="-120"/>
                <a:ea typeface="Kaiti TC" charset="-120"/>
                <a:cs typeface="Kaiti TC" charset="-120"/>
              </a:rPr>
              <a:t>走路 </a:t>
            </a:r>
            <a:r>
              <a:rPr lang="zh-CN" altLang="en-US" sz="4400" dirty="0" smtClean="0">
                <a:solidFill>
                  <a:schemeClr val="accent2">
                    <a:lumMod val="75000"/>
                  </a:schemeClr>
                </a:solidFill>
                <a:latin typeface="Kaiti TC" charset="-120"/>
                <a:ea typeface="Kaiti TC" charset="-120"/>
                <a:cs typeface="Kaiti TC" charset="-120"/>
              </a:rPr>
              <a:t> 坐</a:t>
            </a:r>
            <a:r>
              <a:rPr lang="en-US" sz="4400" dirty="0" smtClean="0">
                <a:solidFill>
                  <a:schemeClr val="accent2">
                    <a:lumMod val="75000"/>
                  </a:schemeClr>
                </a:solidFill>
                <a:latin typeface="Kaiti TC" charset="-120"/>
                <a:ea typeface="Kaiti TC" charset="-120"/>
                <a:cs typeface="Kaiti TC" charset="-120"/>
              </a:rPr>
              <a:t>飞机</a:t>
            </a:r>
            <a:r>
              <a:rPr lang="zh-CN" altLang="en-US" sz="4400" dirty="0" smtClean="0">
                <a:solidFill>
                  <a:schemeClr val="accent2">
                    <a:lumMod val="75000"/>
                  </a:schemeClr>
                </a:solidFill>
                <a:latin typeface="Kaiti TC" charset="-120"/>
                <a:ea typeface="Kaiti TC" charset="-120"/>
                <a:cs typeface="Kaiti TC" charset="-120"/>
              </a:rPr>
              <a:t>  </a:t>
            </a:r>
            <a:r>
              <a:rPr lang="en-US" sz="4400" dirty="0" smtClean="0">
                <a:solidFill>
                  <a:schemeClr val="accent2">
                    <a:lumMod val="75000"/>
                  </a:schemeClr>
                </a:solidFill>
                <a:latin typeface="Kaiti TC" charset="-120"/>
                <a:ea typeface="Kaiti TC" charset="-120"/>
                <a:cs typeface="Kaiti TC" charset="-120"/>
              </a:rPr>
              <a:t> </a:t>
            </a:r>
            <a:r>
              <a:rPr lang="zh-CN" altLang="en-US" sz="4400" dirty="0" smtClean="0">
                <a:solidFill>
                  <a:schemeClr val="accent2">
                    <a:lumMod val="75000"/>
                  </a:schemeClr>
                </a:solidFill>
                <a:latin typeface="Kaiti TC" charset="-120"/>
                <a:ea typeface="Kaiti TC" charset="-120"/>
                <a:cs typeface="Kaiti TC" charset="-120"/>
              </a:rPr>
              <a:t>坐</a:t>
            </a:r>
            <a:r>
              <a:rPr lang="en-US" sz="4400" dirty="0" smtClean="0">
                <a:solidFill>
                  <a:schemeClr val="accent2">
                    <a:lumMod val="75000"/>
                  </a:schemeClr>
                </a:solidFill>
                <a:latin typeface="Kaiti TC" charset="-120"/>
                <a:ea typeface="Kaiti TC" charset="-120"/>
                <a:cs typeface="Kaiti TC" charset="-120"/>
              </a:rPr>
              <a:t>高铁</a:t>
            </a:r>
            <a:endParaRPr lang="en-US" sz="4400" dirty="0">
              <a:solidFill>
                <a:schemeClr val="accent2">
                  <a:lumMod val="75000"/>
                </a:schemeClr>
              </a:solidFill>
              <a:latin typeface="Kaiti TC" charset="-120"/>
              <a:ea typeface="Kaiti TC" charset="-120"/>
              <a:cs typeface="Kaiti TC" charset="-120"/>
            </a:endParaRPr>
          </a:p>
        </p:txBody>
      </p:sp>
      <p:pic>
        <p:nvPicPr>
          <p:cNvPr id="661" name="Shape 661" descr="horse1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09097" y="4427760"/>
            <a:ext cx="1268229" cy="1030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664" name="Shape 664" descr="47055f74cfaa4cabb52c7e76f32854c9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609847" y="4508861"/>
            <a:ext cx="1169148" cy="94914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65" name="Shape 665"/>
          <p:cNvCxnSpPr/>
          <p:nvPr/>
        </p:nvCxnSpPr>
        <p:spPr>
          <a:xfrm>
            <a:off x="2926213" y="2190162"/>
            <a:ext cx="3226263" cy="2194882"/>
          </a:xfrm>
          <a:prstGeom prst="straightConnector1">
            <a:avLst/>
          </a:prstGeom>
          <a:noFill/>
          <a:ln w="38100" cap="flat" cmpd="sng">
            <a:solidFill>
              <a:schemeClr val="accent5"/>
            </a:solidFill>
            <a:prstDash val="solid"/>
            <a:round/>
            <a:headEnd type="none" w="med" len="med"/>
            <a:tailEnd type="stealth" w="lg" len="lg"/>
          </a:ln>
          <a:effectLst>
            <a:outerShdw blurRad="39999" dist="20000" dir="5400000" rotWithShape="0">
              <a:srgbClr val="000000">
                <a:alpha val="37650"/>
              </a:srgbClr>
            </a:outerShdw>
          </a:effectLst>
        </p:spPr>
      </p:cxnSp>
      <p:cxnSp>
        <p:nvCxnSpPr>
          <p:cNvPr id="666" name="Shape 666"/>
          <p:cNvCxnSpPr>
            <a:endCxn id="661" idx="0"/>
          </p:cNvCxnSpPr>
          <p:nvPr/>
        </p:nvCxnSpPr>
        <p:spPr>
          <a:xfrm>
            <a:off x="4166886" y="2190162"/>
            <a:ext cx="4076326" cy="2237598"/>
          </a:xfrm>
          <a:prstGeom prst="straightConnector1">
            <a:avLst/>
          </a:prstGeom>
          <a:noFill/>
          <a:ln w="38100" cap="flat" cmpd="sng">
            <a:solidFill>
              <a:schemeClr val="accent5"/>
            </a:solidFill>
            <a:prstDash val="solid"/>
            <a:round/>
            <a:headEnd type="none" w="med" len="med"/>
            <a:tailEnd type="stealth" w="lg" len="lg"/>
          </a:ln>
          <a:effectLst>
            <a:outerShdw blurRad="39999" dist="20000" dir="5400000" rotWithShape="0">
              <a:srgbClr val="000000">
                <a:alpha val="37650"/>
              </a:srgbClr>
            </a:outerShdw>
          </a:effectLst>
        </p:spPr>
      </p:cxnSp>
      <p:cxnSp>
        <p:nvCxnSpPr>
          <p:cNvPr id="667" name="Shape 667"/>
          <p:cNvCxnSpPr/>
          <p:nvPr/>
        </p:nvCxnSpPr>
        <p:spPr>
          <a:xfrm>
            <a:off x="5768540" y="2336971"/>
            <a:ext cx="4200771" cy="2068247"/>
          </a:xfrm>
          <a:prstGeom prst="straightConnector1">
            <a:avLst/>
          </a:prstGeom>
          <a:noFill/>
          <a:ln w="38100" cap="flat" cmpd="sng">
            <a:solidFill>
              <a:schemeClr val="accent5"/>
            </a:solidFill>
            <a:prstDash val="solid"/>
            <a:round/>
            <a:headEnd type="none" w="med" len="med"/>
            <a:tailEnd type="stealth" w="lg" len="lg"/>
          </a:ln>
          <a:effectLst>
            <a:outerShdw blurRad="39999" dist="20000" dir="5400000" rotWithShape="0">
              <a:srgbClr val="000000">
                <a:alpha val="37650"/>
              </a:srgbClr>
            </a:outerShdw>
          </a:effectLst>
        </p:spPr>
      </p:cxnSp>
      <p:cxnSp>
        <p:nvCxnSpPr>
          <p:cNvPr id="668" name="Shape 668"/>
          <p:cNvCxnSpPr/>
          <p:nvPr/>
        </p:nvCxnSpPr>
        <p:spPr>
          <a:xfrm flipH="1">
            <a:off x="2651968" y="2245962"/>
            <a:ext cx="4687500" cy="2262899"/>
          </a:xfrm>
          <a:prstGeom prst="straightConnector1">
            <a:avLst/>
          </a:prstGeom>
          <a:noFill/>
          <a:ln w="38100" cap="flat" cmpd="sng">
            <a:solidFill>
              <a:schemeClr val="accent5"/>
            </a:solidFill>
            <a:prstDash val="solid"/>
            <a:round/>
            <a:headEnd type="none" w="med" len="med"/>
            <a:tailEnd type="stealth" w="lg" len="lg"/>
          </a:ln>
          <a:effectLst>
            <a:outerShdw blurRad="39999" dist="20000" dir="5400000" rotWithShape="0">
              <a:srgbClr val="000000">
                <a:alpha val="37650"/>
              </a:srgbClr>
            </a:outerShdw>
          </a:effectLst>
        </p:spPr>
      </p:cxnSp>
      <p:cxnSp>
        <p:nvCxnSpPr>
          <p:cNvPr id="669" name="Shape 669"/>
          <p:cNvCxnSpPr/>
          <p:nvPr/>
        </p:nvCxnSpPr>
        <p:spPr>
          <a:xfrm flipH="1">
            <a:off x="4343649" y="2327063"/>
            <a:ext cx="5094000" cy="2172599"/>
          </a:xfrm>
          <a:prstGeom prst="straightConnector1">
            <a:avLst/>
          </a:prstGeom>
          <a:noFill/>
          <a:ln w="38100" cap="flat" cmpd="sng">
            <a:solidFill>
              <a:schemeClr val="accent5"/>
            </a:solidFill>
            <a:prstDash val="solid"/>
            <a:round/>
            <a:headEnd type="none" w="med" len="med"/>
            <a:tailEnd type="stealth" w="lg" len="lg"/>
          </a:ln>
          <a:effectLst>
            <a:outerShdw blurRad="39999" dist="20000" dir="5400000" rotWithShape="0">
              <a:srgbClr val="000000">
                <a:alpha val="37650"/>
              </a:srgbClr>
            </a:outerShdw>
          </a:effectLst>
        </p:spPr>
      </p:cxnSp>
      <p:sp>
        <p:nvSpPr>
          <p:cNvPr id="670" name="Shape 670"/>
          <p:cNvSpPr txBox="1">
            <a:spLocks noGrp="1"/>
          </p:cNvSpPr>
          <p:nvPr>
            <p:ph type="title"/>
          </p:nvPr>
        </p:nvSpPr>
        <p:spPr>
          <a:xfrm>
            <a:off x="1524000" y="13655"/>
            <a:ext cx="9144000" cy="1143000"/>
          </a:xfrm>
          <a:prstGeom prst="rect">
            <a:avLst/>
          </a:prstGeom>
          <a:noFill/>
          <a:ln>
            <a:noFill/>
          </a:ln>
        </p:spPr>
        <p:txBody>
          <a:bodyPr vert="horz" lIns="91425" tIns="45700" rIns="91425" bIns="45700" rtlCol="0" anchor="ctr" anchorCtr="0">
            <a:noAutofit/>
          </a:bodyPr>
          <a:lstStyle/>
          <a:p>
            <a:pPr algn="ctr">
              <a:spcBef>
                <a:spcPts val="0"/>
              </a:spcBef>
              <a:buClr>
                <a:schemeClr val="dk1"/>
              </a:buClr>
              <a:buSzPct val="25000"/>
            </a:pPr>
            <a:r>
              <a:rPr lang="en-US" sz="4000" b="1" dirty="0" smtClean="0">
                <a:solidFill>
                  <a:schemeClr val="tx2">
                    <a:lumMod val="50000"/>
                  </a:schemeClr>
                </a:solidFill>
                <a:latin typeface="Kaiti TC" charset="-120"/>
                <a:ea typeface="Kaiti TC" charset="-120"/>
                <a:cs typeface="Kaiti TC" charset="-120"/>
                <a:sym typeface="Arial"/>
              </a:rPr>
              <a:t>词汇练习</a:t>
            </a:r>
            <a:r>
              <a:rPr lang="en-US" altLang="zh-CN" sz="4000" b="1" dirty="0" smtClean="0">
                <a:solidFill>
                  <a:schemeClr val="tx2">
                    <a:lumMod val="50000"/>
                  </a:schemeClr>
                </a:solidFill>
                <a:latin typeface="Kaiti TC" charset="-120"/>
                <a:ea typeface="Kaiti TC" charset="-120"/>
                <a:cs typeface="Kaiti TC" charset="-120"/>
                <a:sym typeface="Arial"/>
              </a:rPr>
              <a:t>4</a:t>
            </a:r>
            <a:r>
              <a:rPr lang="en-US" sz="4000" b="1" dirty="0" smtClean="0">
                <a:solidFill>
                  <a:schemeClr val="tx2">
                    <a:lumMod val="50000"/>
                  </a:schemeClr>
                </a:solidFill>
                <a:latin typeface="Kaiti TC" charset="-120"/>
                <a:ea typeface="Kaiti TC" charset="-120"/>
                <a:cs typeface="Kaiti TC" charset="-120"/>
                <a:sym typeface="Arial"/>
              </a:rPr>
              <a:t>： </a:t>
            </a: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Kaiti TC" charset="-120"/>
                <a:ea typeface="Kaiti TC" charset="-120"/>
                <a:cs typeface="Kaiti TC" charset="-120"/>
                <a:sym typeface="Arial"/>
              </a:rPr>
              <a:t>扩词</a:t>
            </a:r>
            <a:r>
              <a:rPr lang="zh-CN" altLang="en-US" sz="4000" b="1" dirty="0">
                <a:solidFill>
                  <a:schemeClr val="tx2">
                    <a:lumMod val="50000"/>
                  </a:schemeClr>
                </a:solidFill>
                <a:latin typeface="Kaiti TC" charset="-120"/>
                <a:ea typeface="Kaiti TC" charset="-120"/>
                <a:cs typeface="Kaiti TC" charset="-120"/>
                <a:sym typeface="Arial"/>
              </a:rPr>
              <a:t>到句</a:t>
            </a: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b="1" dirty="0" smtClean="0">
                <a:solidFill>
                  <a:schemeClr val="accent5"/>
                </a:solidFill>
                <a:latin typeface="Kaiti TC" charset="-120"/>
                <a:ea typeface="Kaiti TC" charset="-120"/>
                <a:cs typeface="Kaiti TC" charset="-120"/>
                <a:sym typeface="Arial"/>
              </a:rPr>
              <a:t>他想</a:t>
            </a:r>
            <a:r>
              <a:rPr lang="en-US" sz="4000" b="1" u="sng" dirty="0" smtClean="0">
                <a:solidFill>
                  <a:schemeClr val="accent2">
                    <a:lumMod val="50000"/>
                  </a:schemeClr>
                </a:solidFill>
                <a:latin typeface="Kaiti TC" charset="-120"/>
                <a:ea typeface="Kaiti TC" charset="-120"/>
                <a:cs typeface="Kaiti TC" charset="-120"/>
                <a:sym typeface="Arial"/>
              </a:rPr>
              <a:t>怎么</a:t>
            </a:r>
            <a:r>
              <a:rPr lang="en-US" sz="4000" b="1" dirty="0" smtClean="0">
                <a:solidFill>
                  <a:schemeClr val="accent5"/>
                </a:solidFill>
                <a:latin typeface="Kaiti TC" charset="-120"/>
                <a:ea typeface="Kaiti TC" charset="-120"/>
                <a:cs typeface="Kaiti TC" charset="-120"/>
                <a:sym typeface="Arial"/>
              </a:rPr>
              <a:t>去</a:t>
            </a:r>
            <a:r>
              <a:rPr lang="en-US" sz="4000" b="1" dirty="0">
                <a:solidFill>
                  <a:schemeClr val="accent5"/>
                </a:solidFill>
                <a:latin typeface="Kaiti TC" charset="-120"/>
                <a:ea typeface="Kaiti TC" charset="-120"/>
                <a:cs typeface="Kaiti TC" charset="-120"/>
                <a:sym typeface="Arial"/>
              </a:rPr>
              <a:t>？</a:t>
            </a:r>
          </a:p>
        </p:txBody>
      </p:sp>
      <p:sp>
        <p:nvSpPr>
          <p:cNvPr id="672" name="Shape 672"/>
          <p:cNvSpPr/>
          <p:nvPr/>
        </p:nvSpPr>
        <p:spPr>
          <a:xfrm>
            <a:off x="1816609" y="1213812"/>
            <a:ext cx="1273500" cy="918300"/>
          </a:xfrm>
          <a:prstGeom prst="rect">
            <a:avLst/>
          </a:prstGeom>
          <a:noFill/>
          <a:ln w="19050" cap="flat" cmpd="sng">
            <a:solidFill>
              <a:schemeClr val="tx2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endParaRPr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673" name="Shape 673"/>
          <p:cNvSpPr/>
          <p:nvPr/>
        </p:nvSpPr>
        <p:spPr>
          <a:xfrm>
            <a:off x="3178154" y="1217575"/>
            <a:ext cx="1380900" cy="910773"/>
          </a:xfrm>
          <a:prstGeom prst="rect">
            <a:avLst/>
          </a:prstGeom>
          <a:noFill/>
          <a:ln w="19050" cap="flat" cmpd="sng">
            <a:solidFill>
              <a:schemeClr val="tx2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endParaRPr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674" name="Shape 674"/>
          <p:cNvSpPr/>
          <p:nvPr/>
        </p:nvSpPr>
        <p:spPr>
          <a:xfrm>
            <a:off x="4662675" y="1213812"/>
            <a:ext cx="1273500" cy="914536"/>
          </a:xfrm>
          <a:prstGeom prst="rect">
            <a:avLst/>
          </a:prstGeom>
          <a:noFill/>
          <a:ln w="19050" cap="flat" cmpd="sng">
            <a:solidFill>
              <a:schemeClr val="tx2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endParaRPr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675" name="Shape 675"/>
          <p:cNvSpPr/>
          <p:nvPr/>
        </p:nvSpPr>
        <p:spPr>
          <a:xfrm>
            <a:off x="6028009" y="1211930"/>
            <a:ext cx="1961700" cy="918300"/>
          </a:xfrm>
          <a:prstGeom prst="rect">
            <a:avLst/>
          </a:prstGeom>
          <a:noFill/>
          <a:ln w="19050" cap="flat" cmpd="sng">
            <a:solidFill>
              <a:schemeClr val="tx2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endParaRPr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676" name="Shape 676"/>
          <p:cNvSpPr/>
          <p:nvPr/>
        </p:nvSpPr>
        <p:spPr>
          <a:xfrm>
            <a:off x="8081543" y="1206911"/>
            <a:ext cx="1961700" cy="918300"/>
          </a:xfrm>
          <a:prstGeom prst="rect">
            <a:avLst/>
          </a:prstGeom>
          <a:noFill/>
          <a:ln w="19050" cap="flat" cmpd="sng">
            <a:solidFill>
              <a:schemeClr val="tx2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endParaRPr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95420" y="5888317"/>
            <a:ext cx="2066984" cy="46166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tx2">
                    <a:lumMod val="50000"/>
                  </a:schemeClr>
                </a:solidFill>
                <a:latin typeface="Kaiti TC" charset="-120"/>
                <a:ea typeface="Kaiti TC" charset="-120"/>
                <a:cs typeface="Kaiti TC" charset="-120"/>
                <a:sym typeface="Arial"/>
              </a:rPr>
              <a:t>他想</a:t>
            </a:r>
            <a:r>
              <a:rPr lang="zh-CN" altLang="en-US" sz="2400" b="1" u="sng" dirty="0" smtClean="0">
                <a:solidFill>
                  <a:srgbClr val="C00000"/>
                </a:solidFill>
                <a:latin typeface="Kaiti TC" charset="-120"/>
                <a:ea typeface="Kaiti TC" charset="-120"/>
                <a:cs typeface="Kaiti TC" charset="-120"/>
                <a:sym typeface="Arial"/>
              </a:rPr>
              <a:t>坐飞机</a:t>
            </a:r>
            <a:r>
              <a:rPr lang="en-US" sz="2400" b="1" dirty="0" smtClean="0">
                <a:solidFill>
                  <a:schemeClr val="tx2">
                    <a:lumMod val="50000"/>
                  </a:schemeClr>
                </a:solidFill>
                <a:latin typeface="Kaiti TC" charset="-120"/>
                <a:ea typeface="Kaiti TC" charset="-120"/>
                <a:cs typeface="Kaiti TC" charset="-120"/>
                <a:sym typeface="Arial"/>
              </a:rPr>
              <a:t>去</a:t>
            </a:r>
            <a:r>
              <a:rPr lang="zh-CN" altLang="en-US" sz="2400" b="1" dirty="0" smtClean="0">
                <a:solidFill>
                  <a:schemeClr val="tx2">
                    <a:lumMod val="50000"/>
                  </a:schemeClr>
                </a:solidFill>
                <a:latin typeface="Kaiti TC" charset="-120"/>
                <a:ea typeface="Kaiti TC" charset="-120"/>
                <a:cs typeface="Kaiti TC" charset="-120"/>
                <a:sym typeface="Arial"/>
              </a:rPr>
              <a:t>。</a:t>
            </a:r>
            <a:endParaRPr lang="en-US" sz="24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192127" y="5907507"/>
            <a:ext cx="2178524" cy="46166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chemeClr val="tx2">
                    <a:lumMod val="50000"/>
                  </a:schemeClr>
                </a:solidFill>
                <a:latin typeface="Kaiti TC" charset="-120"/>
                <a:ea typeface="Kaiti TC" charset="-120"/>
                <a:cs typeface="Kaiti TC" charset="-120"/>
                <a:sym typeface="Arial"/>
              </a:rPr>
              <a:t>他想</a:t>
            </a:r>
            <a:r>
              <a:rPr lang="zh-CN" altLang="en-US" sz="2400" b="1" u="sng" dirty="0" smtClean="0">
                <a:solidFill>
                  <a:srgbClr val="C00000"/>
                </a:solidFill>
                <a:latin typeface="Kaiti TC" charset="-120"/>
                <a:ea typeface="Kaiti TC" charset="-120"/>
                <a:cs typeface="Kaiti TC" charset="-120"/>
                <a:sym typeface="Arial"/>
              </a:rPr>
              <a:t>坐高铁</a:t>
            </a:r>
            <a:r>
              <a:rPr lang="en-US" sz="2400" b="1" dirty="0" smtClean="0">
                <a:solidFill>
                  <a:schemeClr val="tx2">
                    <a:lumMod val="50000"/>
                  </a:schemeClr>
                </a:solidFill>
                <a:latin typeface="Kaiti TC" charset="-120"/>
                <a:ea typeface="Kaiti TC" charset="-120"/>
                <a:cs typeface="Kaiti TC" charset="-120"/>
                <a:sym typeface="Arial"/>
              </a:rPr>
              <a:t>去</a:t>
            </a:r>
            <a:r>
              <a:rPr lang="zh-CN" altLang="en-US" sz="2400" b="1" dirty="0" smtClean="0">
                <a:solidFill>
                  <a:schemeClr val="tx2">
                    <a:lumMod val="50000"/>
                  </a:schemeClr>
                </a:solidFill>
                <a:latin typeface="Kaiti TC" charset="-120"/>
                <a:ea typeface="Kaiti TC" charset="-120"/>
                <a:cs typeface="Kaiti TC" charset="-120"/>
                <a:sym typeface="Arial"/>
              </a:rPr>
              <a:t>。</a:t>
            </a:r>
            <a:endParaRPr lang="en-US" sz="2400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8726" y="4466145"/>
            <a:ext cx="1059633" cy="101528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2926" y="4440843"/>
            <a:ext cx="1438387" cy="96223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8289" y="4427760"/>
            <a:ext cx="1537686" cy="1030249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5500374" y="5888316"/>
            <a:ext cx="1872550" cy="46166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chemeClr val="tx2">
                    <a:lumMod val="50000"/>
                  </a:schemeClr>
                </a:solidFill>
                <a:latin typeface="Kaiti TC" charset="-120"/>
                <a:ea typeface="Kaiti TC" charset="-120"/>
                <a:cs typeface="Kaiti TC" charset="-120"/>
                <a:sym typeface="Arial"/>
              </a:rPr>
              <a:t>他想</a:t>
            </a:r>
            <a:r>
              <a:rPr lang="zh-CN" altLang="en-US" sz="2400" b="1" u="sng" dirty="0" smtClean="0">
                <a:solidFill>
                  <a:srgbClr val="C00000"/>
                </a:solidFill>
                <a:latin typeface="Kaiti TC" charset="-120"/>
                <a:ea typeface="Kaiti TC" charset="-120"/>
                <a:cs typeface="Kaiti TC" charset="-120"/>
                <a:sym typeface="Arial"/>
              </a:rPr>
              <a:t>坐船</a:t>
            </a:r>
            <a:r>
              <a:rPr lang="en-US" sz="2400" b="1" dirty="0" smtClean="0">
                <a:solidFill>
                  <a:schemeClr val="tx2">
                    <a:lumMod val="50000"/>
                  </a:schemeClr>
                </a:solidFill>
                <a:latin typeface="Kaiti TC" charset="-120"/>
                <a:ea typeface="Kaiti TC" charset="-120"/>
                <a:cs typeface="Kaiti TC" charset="-120"/>
                <a:sym typeface="Arial"/>
              </a:rPr>
              <a:t>去</a:t>
            </a:r>
            <a:r>
              <a:rPr lang="zh-CN" altLang="en-US" sz="2400" b="1" dirty="0" smtClean="0">
                <a:solidFill>
                  <a:schemeClr val="tx2">
                    <a:lumMod val="50000"/>
                  </a:schemeClr>
                </a:solidFill>
                <a:latin typeface="Kaiti TC" charset="-120"/>
                <a:ea typeface="Kaiti TC" charset="-120"/>
                <a:cs typeface="Kaiti TC" charset="-120"/>
                <a:sym typeface="Arial"/>
              </a:rPr>
              <a:t>。</a:t>
            </a:r>
            <a:endParaRPr lang="en-US" sz="24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7449349" y="5888316"/>
            <a:ext cx="1872550" cy="46166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chemeClr val="tx2">
                    <a:lumMod val="50000"/>
                  </a:schemeClr>
                </a:solidFill>
                <a:latin typeface="Kaiti TC" charset="-120"/>
                <a:ea typeface="Kaiti TC" charset="-120"/>
                <a:cs typeface="Kaiti TC" charset="-120"/>
                <a:sym typeface="Arial"/>
              </a:rPr>
              <a:t>他想</a:t>
            </a:r>
            <a:r>
              <a:rPr lang="zh-CN" altLang="en-US" sz="2400" b="1" u="sng" dirty="0" smtClean="0">
                <a:solidFill>
                  <a:srgbClr val="C00000"/>
                </a:solidFill>
                <a:latin typeface="Kaiti TC" charset="-120"/>
                <a:ea typeface="Kaiti TC" charset="-120"/>
                <a:cs typeface="Kaiti TC" charset="-120"/>
                <a:sym typeface="Arial"/>
              </a:rPr>
              <a:t>骑马</a:t>
            </a:r>
            <a:r>
              <a:rPr lang="en-US" sz="2400" b="1" dirty="0" smtClean="0">
                <a:solidFill>
                  <a:schemeClr val="tx2">
                    <a:lumMod val="50000"/>
                  </a:schemeClr>
                </a:solidFill>
                <a:latin typeface="Kaiti TC" charset="-120"/>
                <a:ea typeface="Kaiti TC" charset="-120"/>
                <a:cs typeface="Kaiti TC" charset="-120"/>
                <a:sym typeface="Arial"/>
              </a:rPr>
              <a:t>去</a:t>
            </a:r>
            <a:r>
              <a:rPr lang="zh-CN" altLang="en-US" sz="2400" b="1" dirty="0" smtClean="0">
                <a:solidFill>
                  <a:schemeClr val="tx2">
                    <a:lumMod val="50000"/>
                  </a:schemeClr>
                </a:solidFill>
                <a:latin typeface="Kaiti TC" charset="-120"/>
                <a:ea typeface="Kaiti TC" charset="-120"/>
                <a:cs typeface="Kaiti TC" charset="-120"/>
                <a:sym typeface="Arial"/>
              </a:rPr>
              <a:t>。</a:t>
            </a:r>
            <a:endParaRPr lang="en-US" sz="24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9437649" y="5888316"/>
            <a:ext cx="1872550" cy="46166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chemeClr val="tx2">
                    <a:lumMod val="50000"/>
                  </a:schemeClr>
                </a:solidFill>
                <a:latin typeface="Kaiti TC" charset="-120"/>
                <a:ea typeface="Kaiti TC" charset="-120"/>
                <a:cs typeface="Kaiti TC" charset="-120"/>
                <a:sym typeface="Arial"/>
              </a:rPr>
              <a:t>他想</a:t>
            </a:r>
            <a:r>
              <a:rPr lang="zh-CN" altLang="en-US" sz="2400" b="1" u="sng" dirty="0" smtClean="0">
                <a:solidFill>
                  <a:srgbClr val="C00000"/>
                </a:solidFill>
                <a:latin typeface="Kaiti TC" charset="-120"/>
                <a:ea typeface="Kaiti TC" charset="-120"/>
                <a:cs typeface="Kaiti TC" charset="-120"/>
                <a:sym typeface="Arial"/>
              </a:rPr>
              <a:t>走路</a:t>
            </a:r>
            <a:r>
              <a:rPr lang="en-US" sz="2400" b="1" dirty="0" smtClean="0">
                <a:solidFill>
                  <a:schemeClr val="tx2">
                    <a:lumMod val="50000"/>
                  </a:schemeClr>
                </a:solidFill>
                <a:latin typeface="Kaiti TC" charset="-120"/>
                <a:ea typeface="Kaiti TC" charset="-120"/>
                <a:cs typeface="Kaiti TC" charset="-120"/>
                <a:sym typeface="Arial"/>
              </a:rPr>
              <a:t>去</a:t>
            </a:r>
            <a:r>
              <a:rPr lang="zh-CN" altLang="en-US" sz="2400" b="1" dirty="0" smtClean="0">
                <a:solidFill>
                  <a:schemeClr val="tx2">
                    <a:lumMod val="50000"/>
                  </a:schemeClr>
                </a:solidFill>
                <a:latin typeface="Kaiti TC" charset="-120"/>
                <a:ea typeface="Kaiti TC" charset="-120"/>
                <a:cs typeface="Kaiti TC" charset="-120"/>
                <a:sym typeface="Arial"/>
              </a:rPr>
              <a:t>。</a:t>
            </a:r>
            <a:endParaRPr lang="en-US" sz="2400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1526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6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500"/>
                                        <p:tgtEl>
                                          <p:spTgt spid="6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7" dur="500"/>
                                        <p:tgtEl>
                                          <p:spTgt spid="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1" grpId="0" animBg="1"/>
      <p:bldP spid="28" grpId="0" animBg="1"/>
      <p:bldP spid="29" grpId="0" animBg="1"/>
      <p:bldP spid="3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Shape 223"/>
          <p:cNvSpPr txBox="1">
            <a:spLocks noGrp="1"/>
          </p:cNvSpPr>
          <p:nvPr>
            <p:ph type="title"/>
          </p:nvPr>
        </p:nvSpPr>
        <p:spPr>
          <a:xfrm>
            <a:off x="2143125" y="887414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vert="horz" lIns="91425" tIns="91425" rIns="91425" bIns="91425" rtlCol="0" anchor="b" anchorCtr="0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buClr>
                <a:srgbClr val="595959"/>
              </a:buClr>
              <a:buSzPct val="25000"/>
            </a:pPr>
            <a:r>
              <a:rPr lang="en-US" sz="3200" b="1" dirty="0" smtClean="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BOTTOM-UP Process:  </a:t>
            </a:r>
            <a:r>
              <a:rPr lang="en-US" sz="3200" b="1" dirty="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ENHANCE AUTOMATICITY  </a:t>
            </a:r>
            <a:br>
              <a:rPr lang="en-US" sz="3200" b="1" dirty="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b="1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培养熟练的阅读者</a:t>
            </a:r>
          </a:p>
        </p:txBody>
      </p:sp>
      <p:sp>
        <p:nvSpPr>
          <p:cNvPr id="224" name="Shape 224"/>
          <p:cNvSpPr txBox="1">
            <a:spLocks noGrp="1"/>
          </p:cNvSpPr>
          <p:nvPr>
            <p:ph type="body" idx="1"/>
          </p:nvPr>
        </p:nvSpPr>
        <p:spPr>
          <a:xfrm>
            <a:off x="2143125" y="3510598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vert="horz" lIns="91425" tIns="45700" rIns="91425" bIns="45700" rtlCol="0" anchor="t" anchorCtr="0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buClr>
                <a:srgbClr val="6FA955"/>
              </a:buClr>
              <a:buSzPct val="25000"/>
            </a:pPr>
            <a:r>
              <a:rPr lang="en-US" altLang="zh-CN" sz="3600" b="1" dirty="0" smtClean="0">
                <a:solidFill>
                  <a:schemeClr val="accent6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Focus</a:t>
            </a:r>
            <a:r>
              <a:rPr lang="zh-CN" altLang="en-US" sz="3600" b="1" dirty="0">
                <a:solidFill>
                  <a:schemeClr val="accent6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altLang="zh-CN" sz="3600" b="1" dirty="0" smtClean="0">
                <a:solidFill>
                  <a:schemeClr val="accent6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of</a:t>
            </a:r>
            <a:r>
              <a:rPr lang="zh-CN" altLang="en-US" sz="3600" b="1" dirty="0" smtClean="0">
                <a:solidFill>
                  <a:schemeClr val="accent6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altLang="zh-CN" sz="3600" b="1" dirty="0" smtClean="0">
                <a:solidFill>
                  <a:schemeClr val="accent6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Day2:</a:t>
            </a:r>
            <a:r>
              <a:rPr lang="zh-CN" altLang="en-US" sz="3600" b="1" dirty="0" smtClean="0">
                <a:solidFill>
                  <a:schemeClr val="accent6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altLang="zh-CN" sz="3600" b="1" dirty="0" smtClean="0">
                <a:solidFill>
                  <a:schemeClr val="accent6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Building</a:t>
            </a:r>
            <a:r>
              <a:rPr lang="zh-CN" altLang="en-US" sz="3600" b="1" dirty="0" smtClean="0">
                <a:solidFill>
                  <a:schemeClr val="accent6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altLang="zh-CN" sz="3600" b="1" dirty="0" smtClean="0">
                <a:solidFill>
                  <a:schemeClr val="accent6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Blocks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6FA955"/>
              </a:buClr>
              <a:buSzPct val="25000"/>
            </a:pPr>
            <a:r>
              <a:rPr lang="en-US" dirty="0" smtClean="0">
                <a:solidFill>
                  <a:schemeClr val="accent6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Words</a:t>
            </a:r>
            <a:r>
              <a:rPr lang="en-US" altLang="zh-CN" dirty="0" smtClean="0">
                <a:solidFill>
                  <a:schemeClr val="accent6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,</a:t>
            </a:r>
            <a:r>
              <a:rPr lang="zh-CN" altLang="en-US" dirty="0" smtClean="0">
                <a:solidFill>
                  <a:schemeClr val="accent6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Phrases</a:t>
            </a:r>
            <a:r>
              <a:rPr lang="zh-CN" altLang="en-US" dirty="0">
                <a:solidFill>
                  <a:schemeClr val="accent6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altLang="zh-CN" dirty="0" smtClean="0">
                <a:solidFill>
                  <a:schemeClr val="accent6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&amp;</a:t>
            </a:r>
            <a:r>
              <a:rPr lang="zh-CN" altLang="en-US" dirty="0" smtClean="0">
                <a:solidFill>
                  <a:schemeClr val="accent6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altLang="zh-CN" dirty="0" smtClean="0">
                <a:solidFill>
                  <a:schemeClr val="accent6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Grammar</a:t>
            </a:r>
            <a:r>
              <a:rPr lang="zh-CN" altLang="en-US" dirty="0" smtClean="0">
                <a:solidFill>
                  <a:schemeClr val="accent6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altLang="zh-CN" dirty="0" smtClean="0">
                <a:solidFill>
                  <a:schemeClr val="accent6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Patterns</a:t>
            </a:r>
            <a:r>
              <a:rPr lang="zh-CN" altLang="en-US" dirty="0" smtClean="0">
                <a:solidFill>
                  <a:schemeClr val="accent6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字词</a:t>
            </a:r>
            <a:r>
              <a:rPr lang="zh-CN" altLang="en-US" dirty="0" smtClean="0">
                <a:solidFill>
                  <a:schemeClr val="accent6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训练与语法运用</a:t>
            </a:r>
            <a:endParaRPr lang="en-US" dirty="0">
              <a:solidFill>
                <a:schemeClr val="accent6">
                  <a:lumMod val="50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46518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 algn="ctr"/>
            <a:r>
              <a:rPr lang="zh-CN" altLang="en-US" b="1" dirty="0" smtClean="0">
                <a:solidFill>
                  <a:srgbClr val="C00000"/>
                </a:solidFill>
                <a:latin typeface="KaiTi" charset="-122"/>
                <a:ea typeface="KaiTi" charset="-122"/>
                <a:cs typeface="KaiTi" charset="-122"/>
              </a:rPr>
              <a:t>词汇练习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altLang="zh-CN" dirty="0" smtClean="0"/>
              <a:t>Activity 2:  Expansion from Vocabularies to Sentences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3675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 txBox="1">
            <a:spLocks noGrp="1"/>
          </p:cNvSpPr>
          <p:nvPr>
            <p:ph type="title"/>
          </p:nvPr>
        </p:nvSpPr>
        <p:spPr>
          <a:xfrm>
            <a:off x="1657109" y="252513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vert="horz" lIns="91425" tIns="91425" rIns="91425" bIns="91425" rtlCol="0" anchor="ctr" anchorCtr="0"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buClr>
                <a:schemeClr val="dk2"/>
              </a:buClr>
              <a:buSzPct val="25000"/>
            </a:pPr>
            <a:r>
              <a:rPr lang="en-US" sz="3600" b="1" dirty="0" smtClean="0">
                <a:solidFill>
                  <a:schemeClr val="tx2">
                    <a:lumMod val="50000"/>
                  </a:schemeClr>
                </a:solidFill>
                <a:latin typeface="Kaiti TC" charset="-120"/>
                <a:ea typeface="Kaiti TC" charset="-120"/>
                <a:cs typeface="Kaiti TC" charset="-120"/>
                <a:sym typeface="Arial"/>
              </a:rPr>
              <a:t>词汇练习</a:t>
            </a:r>
            <a:r>
              <a:rPr lang="en-US" altLang="zh-CN" sz="3600" b="1" dirty="0" smtClean="0">
                <a:solidFill>
                  <a:schemeClr val="tx2">
                    <a:lumMod val="50000"/>
                  </a:schemeClr>
                </a:solidFill>
                <a:latin typeface="Kaiti TC" charset="-120"/>
                <a:ea typeface="Kaiti TC" charset="-120"/>
                <a:cs typeface="Kaiti TC" charset="-120"/>
                <a:sym typeface="Arial"/>
              </a:rPr>
              <a:t>1</a:t>
            </a:r>
            <a:r>
              <a:rPr lang="en-US" sz="3600" b="1" dirty="0" smtClean="0">
                <a:solidFill>
                  <a:schemeClr val="tx2">
                    <a:lumMod val="50000"/>
                  </a:schemeClr>
                </a:solidFill>
                <a:latin typeface="Kaiti TC" charset="-120"/>
                <a:ea typeface="Kaiti TC" charset="-120"/>
                <a:cs typeface="Kaiti TC" charset="-120"/>
                <a:sym typeface="Arial"/>
              </a:rPr>
              <a:t>：</a:t>
            </a:r>
            <a:r>
              <a:rPr lang="en-US" sz="3600" b="1" dirty="0">
                <a:solidFill>
                  <a:schemeClr val="tx2">
                    <a:lumMod val="50000"/>
                  </a:schemeClr>
                </a:solidFill>
                <a:latin typeface="Kaiti TC" charset="-120"/>
                <a:ea typeface="Kaiti TC" charset="-120"/>
                <a:cs typeface="Kaiti TC" charset="-120"/>
                <a:sym typeface="Arial"/>
              </a:rPr>
              <a:t>连线  Matching</a:t>
            </a:r>
          </a:p>
        </p:txBody>
      </p:sp>
      <p:sp>
        <p:nvSpPr>
          <p:cNvPr id="231" name="Shape 231"/>
          <p:cNvSpPr txBox="1">
            <a:spLocks noGrp="1"/>
          </p:cNvSpPr>
          <p:nvPr>
            <p:ph type="body" idx="1"/>
          </p:nvPr>
        </p:nvSpPr>
        <p:spPr>
          <a:xfrm>
            <a:off x="712470" y="1776097"/>
            <a:ext cx="8001000" cy="4419599"/>
          </a:xfrm>
          <a:prstGeom prst="rect">
            <a:avLst/>
          </a:prstGeom>
          <a:noFill/>
          <a:ln>
            <a:noFill/>
          </a:ln>
        </p:spPr>
        <p:txBody>
          <a:bodyPr vert="horz" lIns="91425" tIns="45700" rIns="91425" bIns="45700" rtlCol="0" anchor="t" anchorCtr="0">
            <a:noAutofit/>
          </a:bodyPr>
          <a:lstStyle/>
          <a:p>
            <a:pPr marL="514350" indent="-51435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AutoNum type="arabicPeriod"/>
            </a:pPr>
            <a:r>
              <a:rPr lang="en-US" sz="32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走路</a:t>
            </a:r>
            <a:endParaRPr lang="en-US" sz="32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14350" indent="-514350">
              <a:lnSpc>
                <a:spcPct val="150000"/>
              </a:lnSpc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AutoNum type="arabicPeriod"/>
            </a:pPr>
            <a:r>
              <a:rPr lang="en-US" sz="32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讨论    </a:t>
            </a:r>
          </a:p>
          <a:p>
            <a:pPr marL="514350" indent="-514350">
              <a:lnSpc>
                <a:spcPct val="150000"/>
              </a:lnSpc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AutoNum type="arabicPeriod"/>
            </a:pPr>
            <a:r>
              <a:rPr lang="en-US" sz="32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骑马   </a:t>
            </a:r>
          </a:p>
          <a:p>
            <a:pPr marL="514350" indent="-514350">
              <a:lnSpc>
                <a:spcPct val="150000"/>
              </a:lnSpc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AutoNum type="arabicPeriod"/>
            </a:pPr>
            <a:r>
              <a:rPr lang="en-US" sz="32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开车</a:t>
            </a:r>
            <a:endParaRPr lang="en-US" sz="32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14350" indent="-514350">
              <a:lnSpc>
                <a:spcPct val="150000"/>
              </a:lnSpc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AutoNum type="arabicPeriod"/>
            </a:pPr>
            <a:r>
              <a:rPr lang="en-US" sz="32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坐车</a:t>
            </a:r>
            <a:endParaRPr lang="en-US" sz="32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2" name="Shape 2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06988" y="1600201"/>
            <a:ext cx="2333625" cy="1314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Shape 23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105400" y="3124200"/>
            <a:ext cx="2362200" cy="152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Shape 23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620000" y="1600200"/>
            <a:ext cx="2362200" cy="1300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Shape 23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620000" y="3124200"/>
            <a:ext cx="2400300" cy="152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71644" y="4762086"/>
            <a:ext cx="3896711" cy="1792070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2320290" y="2269379"/>
            <a:ext cx="2708910" cy="1297305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endCxn id="232" idx="1"/>
          </p:cNvCxnSpPr>
          <p:nvPr/>
        </p:nvCxnSpPr>
        <p:spPr>
          <a:xfrm flipV="1">
            <a:off x="2335530" y="2257426"/>
            <a:ext cx="2771458" cy="875053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endCxn id="234" idx="1"/>
          </p:cNvCxnSpPr>
          <p:nvPr/>
        </p:nvCxnSpPr>
        <p:spPr>
          <a:xfrm flipV="1">
            <a:off x="2335915" y="2250281"/>
            <a:ext cx="5284085" cy="1748973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2335530" y="4668818"/>
            <a:ext cx="5378492" cy="1272196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2320290" y="5523254"/>
            <a:ext cx="3775710" cy="362257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3780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Shape 242"/>
          <p:cNvSpPr txBox="1">
            <a:spLocks noGrp="1"/>
          </p:cNvSpPr>
          <p:nvPr>
            <p:ph type="title"/>
          </p:nvPr>
        </p:nvSpPr>
        <p:spPr>
          <a:xfrm>
            <a:off x="1785480" y="274637"/>
            <a:ext cx="8425321" cy="1143000"/>
          </a:xfrm>
          <a:prstGeom prst="rect">
            <a:avLst/>
          </a:prstGeom>
          <a:noFill/>
          <a:ln>
            <a:noFill/>
          </a:ln>
        </p:spPr>
        <p:txBody>
          <a:bodyPr vert="horz" lIns="91425" tIns="91425" rIns="91425" bIns="91425" rtlCol="0" anchor="ctr" anchorCtr="0"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buClr>
                <a:schemeClr val="dk2"/>
              </a:buClr>
              <a:buSzPct val="25000"/>
            </a:pPr>
            <a:r>
              <a:rPr lang="en-US" sz="2800" b="1" dirty="0" smtClean="0">
                <a:solidFill>
                  <a:schemeClr val="tx2">
                    <a:lumMod val="50000"/>
                  </a:schemeClr>
                </a:solidFill>
                <a:latin typeface="Kaiti TC" charset="-120"/>
                <a:ea typeface="Kaiti TC" charset="-120"/>
                <a:cs typeface="Kaiti TC" charset="-120"/>
                <a:sym typeface="Arial"/>
              </a:rPr>
              <a:t>词汇练习2： </a:t>
            </a:r>
            <a:r>
              <a:rPr lang="en-US" sz="2800" b="1" dirty="0" smtClean="0">
                <a:solidFill>
                  <a:schemeClr val="tx2">
                    <a:lumMod val="50000"/>
                  </a:schemeClr>
                </a:solidFill>
                <a:latin typeface="Kaiti TC" charset="-120"/>
                <a:ea typeface="Kaiti TC" charset="-120"/>
                <a:cs typeface="Kaiti TC" charset="-120"/>
                <a:sym typeface="Arial"/>
              </a:rPr>
              <a:t>扩词</a:t>
            </a:r>
            <a:r>
              <a:rPr lang="en-US" sz="2800" b="1" dirty="0" smtClean="0">
                <a:solidFill>
                  <a:schemeClr val="tx2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r>
              <a:rPr lang="en-US" sz="2800" b="1" dirty="0">
                <a:solidFill>
                  <a:schemeClr val="tx2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Word &amp; Phrase Expansion</a:t>
            </a:r>
          </a:p>
        </p:txBody>
      </p:sp>
      <p:sp>
        <p:nvSpPr>
          <p:cNvPr id="243" name="Shape 243"/>
          <p:cNvSpPr txBox="1">
            <a:spLocks noGrp="1"/>
          </p:cNvSpPr>
          <p:nvPr>
            <p:ph type="body" idx="1"/>
          </p:nvPr>
        </p:nvSpPr>
        <p:spPr>
          <a:xfrm>
            <a:off x="2209800" y="1371600"/>
            <a:ext cx="5791200" cy="4876800"/>
          </a:xfrm>
          <a:prstGeom prst="rect">
            <a:avLst/>
          </a:prstGeom>
          <a:noFill/>
          <a:ln>
            <a:noFill/>
          </a:ln>
        </p:spPr>
        <p:txBody>
          <a:bodyPr vert="horz" lIns="91425" tIns="45700" rIns="91425" bIns="45700" rtlCol="0" anchor="t" anchorCtr="0">
            <a:noAutofit/>
          </a:bodyPr>
          <a:lstStyle/>
          <a:p>
            <a:pPr marL="0" indent="0">
              <a:lnSpc>
                <a:spcPct val="100000"/>
              </a:lnSpc>
              <a:spcBef>
                <a:spcPts val="640"/>
              </a:spcBef>
              <a:buNone/>
            </a:pPr>
            <a:r>
              <a:rPr lang="en-US" sz="3200" b="1" dirty="0" smtClean="0">
                <a:solidFill>
                  <a:schemeClr val="dk1"/>
                </a:solidFill>
                <a:latin typeface="Kaiti TC" charset="-120"/>
                <a:ea typeface="Kaiti TC" charset="-120"/>
                <a:cs typeface="Kaiti TC" charset="-120"/>
                <a:sym typeface="Arial"/>
              </a:rPr>
              <a:t>(a) 动词 </a:t>
            </a:r>
            <a:r>
              <a:rPr lang="en-US" sz="3200" b="1" dirty="0">
                <a:solidFill>
                  <a:schemeClr val="dk1"/>
                </a:solidFill>
                <a:latin typeface="Kaiti TC" charset="-120"/>
                <a:ea typeface="Kaiti TC" charset="-120"/>
                <a:cs typeface="Kaiti TC" charset="-120"/>
                <a:sym typeface="Arial"/>
              </a:rPr>
              <a:t>Verbal Phrase</a:t>
            </a:r>
          </a:p>
          <a:p>
            <a:pPr marL="0" indent="0">
              <a:lnSpc>
                <a:spcPct val="100000"/>
              </a:lnSpc>
              <a:spcBef>
                <a:spcPts val="640"/>
              </a:spcBef>
              <a:buNone/>
            </a:pPr>
            <a:endParaRPr sz="3200" dirty="0">
              <a:latin typeface="Kaiti TC" charset="-120"/>
              <a:ea typeface="Kaiti TC" charset="-120"/>
              <a:cs typeface="Kaiti TC" charset="-120"/>
            </a:endParaRPr>
          </a:p>
          <a:p>
            <a:pPr marL="457200" indent="0">
              <a:lnSpc>
                <a:spcPct val="100000"/>
              </a:lnSpc>
              <a:spcBef>
                <a:spcPts val="560"/>
              </a:spcBef>
              <a:buNone/>
            </a:pPr>
            <a:endParaRPr sz="3200" dirty="0">
              <a:latin typeface="Kaiti TC" charset="-120"/>
              <a:ea typeface="Kaiti TC" charset="-120"/>
              <a:cs typeface="Kaiti TC" charset="-120"/>
            </a:endParaRPr>
          </a:p>
        </p:txBody>
      </p:sp>
      <p:pic>
        <p:nvPicPr>
          <p:cNvPr id="244" name="Shape 2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18025" y="2514600"/>
            <a:ext cx="5097300" cy="3570000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Shape 245"/>
          <p:cNvSpPr txBox="1"/>
          <p:nvPr/>
        </p:nvSpPr>
        <p:spPr>
          <a:xfrm>
            <a:off x="6957200" y="2766000"/>
            <a:ext cx="1867800" cy="770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57200">
              <a:spcBef>
                <a:spcPts val="480"/>
              </a:spcBef>
            </a:pPr>
            <a:endParaRPr/>
          </a:p>
        </p:txBody>
      </p:sp>
      <p:sp>
        <p:nvSpPr>
          <p:cNvPr id="246" name="Shape 246"/>
          <p:cNvSpPr txBox="1"/>
          <p:nvPr/>
        </p:nvSpPr>
        <p:spPr>
          <a:xfrm>
            <a:off x="8652900" y="3773400"/>
            <a:ext cx="1226100" cy="841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480"/>
              </a:spcBef>
            </a:pPr>
            <a:endParaRPr/>
          </a:p>
        </p:txBody>
      </p:sp>
      <p:sp>
        <p:nvSpPr>
          <p:cNvPr id="247" name="Shape 247"/>
          <p:cNvSpPr txBox="1"/>
          <p:nvPr/>
        </p:nvSpPr>
        <p:spPr>
          <a:xfrm>
            <a:off x="8210800" y="5303925"/>
            <a:ext cx="1596900" cy="770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480"/>
              </a:spcBef>
            </a:pPr>
            <a:endParaRPr/>
          </a:p>
        </p:txBody>
      </p:sp>
      <p:sp>
        <p:nvSpPr>
          <p:cNvPr id="248" name="Shape 248"/>
          <p:cNvSpPr txBox="1"/>
          <p:nvPr/>
        </p:nvSpPr>
        <p:spPr>
          <a:xfrm>
            <a:off x="6599775" y="5332425"/>
            <a:ext cx="1226100" cy="770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indent="-69850">
              <a:spcBef>
                <a:spcPts val="480"/>
              </a:spcBef>
              <a:buClr>
                <a:schemeClr val="dk1"/>
              </a:buCl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12124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Shape 242"/>
          <p:cNvSpPr txBox="1">
            <a:spLocks noGrp="1"/>
          </p:cNvSpPr>
          <p:nvPr>
            <p:ph type="title"/>
          </p:nvPr>
        </p:nvSpPr>
        <p:spPr>
          <a:xfrm>
            <a:off x="1785480" y="274637"/>
            <a:ext cx="8425321" cy="1143000"/>
          </a:xfrm>
          <a:prstGeom prst="rect">
            <a:avLst/>
          </a:prstGeom>
          <a:noFill/>
          <a:ln>
            <a:noFill/>
          </a:ln>
        </p:spPr>
        <p:txBody>
          <a:bodyPr vert="horz" lIns="91425" tIns="91425" rIns="91425" bIns="91425" rtlCol="0" anchor="ctr" anchorCtr="0"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buClr>
                <a:schemeClr val="dk2"/>
              </a:buClr>
              <a:buSzPct val="25000"/>
            </a:pPr>
            <a:r>
              <a:rPr lang="en-US" sz="2800" b="1" dirty="0" smtClean="0">
                <a:solidFill>
                  <a:schemeClr val="tx2">
                    <a:lumMod val="50000"/>
                  </a:schemeClr>
                </a:solidFill>
                <a:latin typeface="Kaiti TC" charset="-120"/>
                <a:ea typeface="Kaiti TC" charset="-120"/>
                <a:cs typeface="Kaiti TC" charset="-120"/>
                <a:sym typeface="Arial"/>
              </a:rPr>
              <a:t>词汇练习</a:t>
            </a:r>
            <a:r>
              <a:rPr lang="en-US" altLang="zh-CN" sz="2800" b="1" dirty="0" smtClean="0">
                <a:solidFill>
                  <a:schemeClr val="tx2">
                    <a:lumMod val="50000"/>
                  </a:schemeClr>
                </a:solidFill>
                <a:latin typeface="Kaiti TC" charset="-120"/>
                <a:ea typeface="Kaiti TC" charset="-120"/>
                <a:cs typeface="Kaiti TC" charset="-120"/>
                <a:sym typeface="Arial"/>
              </a:rPr>
              <a:t>2</a:t>
            </a:r>
            <a:r>
              <a:rPr lang="en-US" sz="2800" b="1" dirty="0" smtClean="0">
                <a:solidFill>
                  <a:schemeClr val="tx2">
                    <a:lumMod val="50000"/>
                  </a:schemeClr>
                </a:solidFill>
                <a:latin typeface="Kaiti TC" charset="-120"/>
                <a:ea typeface="Kaiti TC" charset="-120"/>
                <a:cs typeface="Kaiti TC" charset="-120"/>
                <a:sym typeface="Arial"/>
              </a:rPr>
              <a:t>： 扩词</a:t>
            </a:r>
            <a:r>
              <a:rPr lang="en-US" sz="2800" b="1" dirty="0" smtClean="0">
                <a:solidFill>
                  <a:schemeClr val="tx2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r>
              <a:rPr lang="en-US" sz="2800" b="1" dirty="0">
                <a:solidFill>
                  <a:schemeClr val="tx2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Word &amp; Phrase Expansion</a:t>
            </a:r>
          </a:p>
        </p:txBody>
      </p:sp>
      <p:sp>
        <p:nvSpPr>
          <p:cNvPr id="243" name="Shape 243"/>
          <p:cNvSpPr txBox="1">
            <a:spLocks noGrp="1"/>
          </p:cNvSpPr>
          <p:nvPr>
            <p:ph type="body" idx="1"/>
          </p:nvPr>
        </p:nvSpPr>
        <p:spPr>
          <a:xfrm>
            <a:off x="2209800" y="1371600"/>
            <a:ext cx="5791200" cy="4876800"/>
          </a:xfrm>
          <a:prstGeom prst="rect">
            <a:avLst/>
          </a:prstGeom>
          <a:noFill/>
          <a:ln>
            <a:noFill/>
          </a:ln>
        </p:spPr>
        <p:txBody>
          <a:bodyPr vert="horz" lIns="91425" tIns="45700" rIns="91425" bIns="45700" rtlCol="0" anchor="t" anchorCtr="0">
            <a:noAutofit/>
          </a:bodyPr>
          <a:lstStyle/>
          <a:p>
            <a:pPr marL="0" indent="0">
              <a:lnSpc>
                <a:spcPct val="100000"/>
              </a:lnSpc>
              <a:spcBef>
                <a:spcPts val="640"/>
              </a:spcBef>
              <a:buNone/>
            </a:pPr>
            <a:r>
              <a:rPr lang="en-US" sz="3200" b="1" dirty="0">
                <a:solidFill>
                  <a:schemeClr val="dk1"/>
                </a:solidFill>
                <a:latin typeface="Kaiti TC" charset="-120"/>
                <a:ea typeface="Kaiti TC" charset="-120"/>
                <a:cs typeface="Kaiti TC" charset="-120"/>
                <a:sym typeface="Arial"/>
              </a:rPr>
              <a:t>(a) 动词 Verbal Phrase</a:t>
            </a:r>
          </a:p>
          <a:p>
            <a:pPr marL="0" indent="0">
              <a:lnSpc>
                <a:spcPct val="100000"/>
              </a:lnSpc>
              <a:spcBef>
                <a:spcPts val="640"/>
              </a:spcBef>
              <a:buNone/>
            </a:pPr>
            <a:endParaRPr sz="3200" dirty="0">
              <a:latin typeface="Kaiti TC" charset="-120"/>
              <a:ea typeface="Kaiti TC" charset="-120"/>
              <a:cs typeface="Kaiti TC" charset="-120"/>
            </a:endParaRPr>
          </a:p>
          <a:p>
            <a:pPr marL="457200" indent="0">
              <a:lnSpc>
                <a:spcPct val="100000"/>
              </a:lnSpc>
              <a:spcBef>
                <a:spcPts val="560"/>
              </a:spcBef>
              <a:buNone/>
            </a:pPr>
            <a:endParaRPr sz="3200" dirty="0">
              <a:latin typeface="Kaiti TC" charset="-120"/>
              <a:ea typeface="Kaiti TC" charset="-120"/>
              <a:cs typeface="Kaiti TC" charset="-120"/>
            </a:endParaRPr>
          </a:p>
        </p:txBody>
      </p:sp>
      <p:sp>
        <p:nvSpPr>
          <p:cNvPr id="245" name="Shape 245"/>
          <p:cNvSpPr txBox="1"/>
          <p:nvPr/>
        </p:nvSpPr>
        <p:spPr>
          <a:xfrm>
            <a:off x="6957200" y="2766000"/>
            <a:ext cx="1867800" cy="770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57200">
              <a:spcBef>
                <a:spcPts val="480"/>
              </a:spcBef>
            </a:pPr>
            <a:endParaRPr/>
          </a:p>
        </p:txBody>
      </p:sp>
      <p:sp>
        <p:nvSpPr>
          <p:cNvPr id="246" name="Shape 246"/>
          <p:cNvSpPr txBox="1"/>
          <p:nvPr/>
        </p:nvSpPr>
        <p:spPr>
          <a:xfrm>
            <a:off x="8652900" y="3773400"/>
            <a:ext cx="1226100" cy="841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480"/>
              </a:spcBef>
            </a:pPr>
            <a:endParaRPr/>
          </a:p>
        </p:txBody>
      </p:sp>
      <p:sp>
        <p:nvSpPr>
          <p:cNvPr id="247" name="Shape 247"/>
          <p:cNvSpPr txBox="1"/>
          <p:nvPr/>
        </p:nvSpPr>
        <p:spPr>
          <a:xfrm>
            <a:off x="8210800" y="5303925"/>
            <a:ext cx="1596900" cy="770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480"/>
              </a:spcBef>
            </a:pPr>
            <a:endParaRPr/>
          </a:p>
        </p:txBody>
      </p:sp>
      <p:sp>
        <p:nvSpPr>
          <p:cNvPr id="248" name="Shape 248"/>
          <p:cNvSpPr txBox="1"/>
          <p:nvPr/>
        </p:nvSpPr>
        <p:spPr>
          <a:xfrm>
            <a:off x="6599775" y="5332425"/>
            <a:ext cx="1226100" cy="770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indent="-69850">
              <a:spcBef>
                <a:spcPts val="480"/>
              </a:spcBef>
              <a:buClr>
                <a:schemeClr val="dk1"/>
              </a:buClr>
            </a:pPr>
            <a:endParaRPr/>
          </a:p>
        </p:txBody>
      </p:sp>
      <p:pic>
        <p:nvPicPr>
          <p:cNvPr id="9" name="Shape 25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76350" y="2461037"/>
            <a:ext cx="5097300" cy="357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Shape 256"/>
          <p:cNvSpPr txBox="1"/>
          <p:nvPr/>
        </p:nvSpPr>
        <p:spPr>
          <a:xfrm>
            <a:off x="7891100" y="2641482"/>
            <a:ext cx="1867800" cy="770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57200">
              <a:spcBef>
                <a:spcPts val="480"/>
              </a:spcBef>
            </a:pPr>
            <a:r>
              <a:rPr lang="en-US" sz="2800" b="1" dirty="0">
                <a:solidFill>
                  <a:schemeClr val="dk1"/>
                </a:solidFill>
                <a:latin typeface="Kaiti SC" charset="-122"/>
                <a:ea typeface="Kaiti SC" charset="-122"/>
                <a:cs typeface="Kaiti SC" charset="-122"/>
              </a:rPr>
              <a:t>开车</a:t>
            </a:r>
          </a:p>
        </p:txBody>
      </p:sp>
      <p:sp>
        <p:nvSpPr>
          <p:cNvPr id="11" name="Shape 257"/>
          <p:cNvSpPr txBox="1"/>
          <p:nvPr/>
        </p:nvSpPr>
        <p:spPr>
          <a:xfrm>
            <a:off x="9562492" y="3592027"/>
            <a:ext cx="1226100" cy="841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480"/>
              </a:spcBef>
            </a:pPr>
            <a:r>
              <a:rPr lang="en-US" sz="2800" b="1">
                <a:solidFill>
                  <a:schemeClr val="dk1"/>
                </a:solidFill>
                <a:latin typeface="Kaiti SC" charset="-122"/>
                <a:ea typeface="Kaiti SC" charset="-122"/>
                <a:cs typeface="Kaiti SC" charset="-122"/>
              </a:rPr>
              <a:t>坐车</a:t>
            </a:r>
            <a:endParaRPr lang="en-US" sz="2800" b="1" dirty="0">
              <a:solidFill>
                <a:schemeClr val="dk1"/>
              </a:solidFill>
              <a:latin typeface="Kaiti SC" charset="-122"/>
              <a:ea typeface="Kaiti SC" charset="-122"/>
              <a:cs typeface="Kaiti SC" charset="-122"/>
            </a:endParaRPr>
          </a:p>
        </p:txBody>
      </p:sp>
      <p:sp>
        <p:nvSpPr>
          <p:cNvPr id="12" name="Shape 258"/>
          <p:cNvSpPr txBox="1"/>
          <p:nvPr/>
        </p:nvSpPr>
        <p:spPr>
          <a:xfrm>
            <a:off x="9184285" y="5072942"/>
            <a:ext cx="1596900" cy="741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480"/>
              </a:spcBef>
            </a:pPr>
            <a:r>
              <a:rPr lang="en-US" sz="2800" b="1">
                <a:solidFill>
                  <a:schemeClr val="dk1"/>
                </a:solidFill>
                <a:latin typeface="Kaiti SC" charset="-122"/>
                <a:ea typeface="Kaiti SC" charset="-122"/>
                <a:cs typeface="Kaiti SC" charset="-122"/>
              </a:rPr>
              <a:t>骑车</a:t>
            </a:r>
            <a:endParaRPr lang="en-US" sz="2800" b="1" dirty="0">
              <a:solidFill>
                <a:schemeClr val="dk1"/>
              </a:solidFill>
              <a:latin typeface="Kaiti SC" charset="-122"/>
              <a:ea typeface="Kaiti SC" charset="-122"/>
              <a:cs typeface="Kaiti SC" charset="-122"/>
            </a:endParaRPr>
          </a:p>
        </p:txBody>
      </p:sp>
      <p:sp>
        <p:nvSpPr>
          <p:cNvPr id="13" name="Shape 259"/>
          <p:cNvSpPr txBox="1"/>
          <p:nvPr/>
        </p:nvSpPr>
        <p:spPr>
          <a:xfrm>
            <a:off x="7490550" y="5072942"/>
            <a:ext cx="1226100" cy="770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indent="-69850">
              <a:spcBef>
                <a:spcPts val="480"/>
              </a:spcBef>
              <a:buClr>
                <a:schemeClr val="dk1"/>
              </a:buClr>
              <a:buSzPct val="30555"/>
            </a:pPr>
            <a:r>
              <a:rPr lang="en-US" sz="2800" b="1">
                <a:solidFill>
                  <a:schemeClr val="dk1"/>
                </a:solidFill>
                <a:latin typeface="Kaiti SC" charset="-122"/>
                <a:ea typeface="Kaiti SC" charset="-122"/>
                <a:cs typeface="Kaiti SC" charset="-122"/>
              </a:rPr>
              <a:t>停车</a:t>
            </a:r>
            <a:endParaRPr lang="en-US" sz="2800" b="1" dirty="0">
              <a:solidFill>
                <a:schemeClr val="dk1"/>
              </a:solidFill>
              <a:latin typeface="Kaiti SC" charset="-122"/>
              <a:ea typeface="Kaiti SC" charset="-122"/>
              <a:cs typeface="Kaiti SC" charset="-122"/>
            </a:endParaRPr>
          </a:p>
        </p:txBody>
      </p:sp>
      <p:sp>
        <p:nvSpPr>
          <p:cNvPr id="14" name="Shape 259"/>
          <p:cNvSpPr txBox="1"/>
          <p:nvPr/>
        </p:nvSpPr>
        <p:spPr>
          <a:xfrm>
            <a:off x="7022915" y="3631259"/>
            <a:ext cx="1226100" cy="770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indent="-69850">
              <a:spcBef>
                <a:spcPts val="480"/>
              </a:spcBef>
              <a:buClr>
                <a:schemeClr val="dk1"/>
              </a:buClr>
              <a:buSzPct val="30555"/>
            </a:pPr>
            <a:r>
              <a:rPr lang="zh-CN" altLang="en-US" sz="2800" b="1" dirty="0" smtClean="0">
                <a:solidFill>
                  <a:schemeClr val="dk1"/>
                </a:solidFill>
                <a:latin typeface="Kaiti SC" charset="-122"/>
                <a:ea typeface="Kaiti SC" charset="-122"/>
                <a:cs typeface="Kaiti SC" charset="-122"/>
              </a:rPr>
              <a:t>打</a:t>
            </a:r>
            <a:r>
              <a:rPr lang="en-US" sz="2800" b="1" dirty="0" smtClean="0">
                <a:solidFill>
                  <a:schemeClr val="dk1"/>
                </a:solidFill>
                <a:latin typeface="Kaiti SC" charset="-122"/>
                <a:ea typeface="Kaiti SC" charset="-122"/>
                <a:cs typeface="Kaiti SC" charset="-122"/>
              </a:rPr>
              <a:t>车</a:t>
            </a:r>
            <a:endParaRPr lang="en-US" sz="2800" b="1" dirty="0">
              <a:solidFill>
                <a:schemeClr val="dk1"/>
              </a:solidFill>
              <a:latin typeface="Kaiti SC" charset="-122"/>
              <a:ea typeface="Kaiti SC" charset="-122"/>
              <a:cs typeface="Kaiti SC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07803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Shape 264"/>
          <p:cNvSpPr txBox="1">
            <a:spLocks noGrp="1"/>
          </p:cNvSpPr>
          <p:nvPr>
            <p:ph type="title"/>
          </p:nvPr>
        </p:nvSpPr>
        <p:spPr>
          <a:xfrm>
            <a:off x="1981200" y="25595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vert="horz" lIns="91425" tIns="91425" rIns="91425" bIns="91425" rtlCol="0" anchor="ctr" anchorCtr="0"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buClr>
                <a:schemeClr val="dk2"/>
              </a:buClr>
              <a:buSzPct val="25000"/>
            </a:pPr>
            <a:r>
              <a:rPr lang="en-US" sz="2800" b="1" dirty="0">
                <a:solidFill>
                  <a:schemeClr val="tx2">
                    <a:lumMod val="50000"/>
                  </a:schemeClr>
                </a:solidFill>
                <a:latin typeface="Kaiti TC" charset="-120"/>
                <a:ea typeface="Kaiti TC" charset="-120"/>
                <a:cs typeface="Kaiti TC" charset="-120"/>
                <a:sym typeface="Arial"/>
              </a:rPr>
              <a:t>词汇练习</a:t>
            </a:r>
            <a:r>
              <a:rPr lang="en-US" altLang="zh-CN" sz="2800" b="1" dirty="0">
                <a:solidFill>
                  <a:schemeClr val="tx2">
                    <a:lumMod val="50000"/>
                  </a:schemeClr>
                </a:solidFill>
                <a:latin typeface="Kaiti TC" charset="-120"/>
                <a:ea typeface="Kaiti TC" charset="-120"/>
                <a:cs typeface="Kaiti TC" charset="-120"/>
                <a:sym typeface="Arial"/>
              </a:rPr>
              <a:t>2</a:t>
            </a:r>
            <a:r>
              <a:rPr lang="en-US" sz="2800" b="1" dirty="0">
                <a:solidFill>
                  <a:schemeClr val="tx2">
                    <a:lumMod val="50000"/>
                  </a:schemeClr>
                </a:solidFill>
                <a:latin typeface="Kaiti TC" charset="-120"/>
                <a:ea typeface="Kaiti TC" charset="-120"/>
                <a:cs typeface="Kaiti TC" charset="-120"/>
                <a:sym typeface="Arial"/>
              </a:rPr>
              <a:t>： 扩词</a:t>
            </a:r>
            <a:r>
              <a:rPr lang="en-US" sz="2800" b="1" dirty="0">
                <a:solidFill>
                  <a:schemeClr val="tx2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1" dirty="0" smtClean="0">
                <a:solidFill>
                  <a:schemeClr val="tx2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Word </a:t>
            </a:r>
            <a:r>
              <a:rPr lang="en-US" sz="2800" b="1" dirty="0">
                <a:solidFill>
                  <a:schemeClr val="tx2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&amp; Phrase Expansion</a:t>
            </a:r>
          </a:p>
        </p:txBody>
      </p:sp>
      <p:sp>
        <p:nvSpPr>
          <p:cNvPr id="265" name="Shape 265"/>
          <p:cNvSpPr txBox="1">
            <a:spLocks noGrp="1"/>
          </p:cNvSpPr>
          <p:nvPr>
            <p:ph type="body" idx="1"/>
          </p:nvPr>
        </p:nvSpPr>
        <p:spPr>
          <a:xfrm>
            <a:off x="2209800" y="1371600"/>
            <a:ext cx="5791200" cy="4876800"/>
          </a:xfrm>
          <a:prstGeom prst="rect">
            <a:avLst/>
          </a:prstGeom>
          <a:noFill/>
          <a:ln>
            <a:noFill/>
          </a:ln>
        </p:spPr>
        <p:txBody>
          <a:bodyPr vert="horz" lIns="91425" tIns="45700" rIns="91425" bIns="45700" rtlCol="0" anchor="t" anchorCtr="0">
            <a:noAutofit/>
          </a:bodyPr>
          <a:lstStyle/>
          <a:p>
            <a:pPr marL="0" indent="0">
              <a:lnSpc>
                <a:spcPct val="100000"/>
              </a:lnSpc>
              <a:spcBef>
                <a:spcPts val="640"/>
              </a:spcBef>
              <a:buNone/>
            </a:pPr>
            <a:r>
              <a:rPr lang="en-US" b="1" dirty="0" smtClean="0">
                <a:latin typeface="Kaiti TC" charset="-120"/>
                <a:ea typeface="Kaiti TC" charset="-120"/>
                <a:cs typeface="Kaiti TC" charset="-120"/>
                <a:sym typeface="Arial"/>
              </a:rPr>
              <a:t>(b) </a:t>
            </a:r>
            <a:r>
              <a:rPr lang="en-US" sz="3200" b="1" dirty="0" smtClean="0">
                <a:solidFill>
                  <a:schemeClr val="dk1"/>
                </a:solidFill>
                <a:latin typeface="Kaiti TC" charset="-120"/>
                <a:ea typeface="Kaiti TC" charset="-120"/>
                <a:cs typeface="Kaiti TC" charset="-120"/>
                <a:sym typeface="Arial"/>
              </a:rPr>
              <a:t>名词词组 </a:t>
            </a:r>
            <a:r>
              <a:rPr lang="en-US" sz="3200" b="1" dirty="0">
                <a:solidFill>
                  <a:schemeClr val="dk1"/>
                </a:solidFill>
                <a:latin typeface="Kaiti TC" charset="-120"/>
                <a:ea typeface="Kaiti TC" charset="-120"/>
                <a:cs typeface="Kaiti TC" charset="-120"/>
                <a:sym typeface="Arial"/>
              </a:rPr>
              <a:t>Noun Phrases</a:t>
            </a:r>
          </a:p>
          <a:p>
            <a:pPr marL="0" indent="0">
              <a:lnSpc>
                <a:spcPct val="100000"/>
              </a:lnSpc>
              <a:spcBef>
                <a:spcPts val="640"/>
              </a:spcBef>
              <a:buNone/>
            </a:pPr>
            <a:endParaRPr dirty="0">
              <a:latin typeface="Kaiti TC" charset="-120"/>
              <a:ea typeface="Kaiti TC" charset="-120"/>
              <a:cs typeface="Kaiti TC" charset="-120"/>
            </a:endParaRPr>
          </a:p>
          <a:p>
            <a:pPr marL="457200" indent="0">
              <a:lnSpc>
                <a:spcPct val="100000"/>
              </a:lnSpc>
              <a:spcBef>
                <a:spcPts val="560"/>
              </a:spcBef>
              <a:buNone/>
            </a:pPr>
            <a:endParaRPr dirty="0">
              <a:latin typeface="Kaiti TC" charset="-120"/>
              <a:ea typeface="Kaiti TC" charset="-120"/>
              <a:cs typeface="Kaiti TC" charset="-120"/>
            </a:endParaRPr>
          </a:p>
        </p:txBody>
      </p:sp>
      <p:pic>
        <p:nvPicPr>
          <p:cNvPr id="266" name="Shape 26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96350" y="2607000"/>
            <a:ext cx="5199300" cy="3641400"/>
          </a:xfrm>
          <a:prstGeom prst="rect">
            <a:avLst/>
          </a:prstGeom>
          <a:noFill/>
          <a:ln>
            <a:noFill/>
          </a:ln>
        </p:spPr>
      </p:pic>
      <p:sp>
        <p:nvSpPr>
          <p:cNvPr id="267" name="Shape 267"/>
          <p:cNvSpPr txBox="1"/>
          <p:nvPr/>
        </p:nvSpPr>
        <p:spPr>
          <a:xfrm>
            <a:off x="7106050" y="2937100"/>
            <a:ext cx="1924800" cy="841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57200">
              <a:spcBef>
                <a:spcPts val="560"/>
              </a:spcBef>
            </a:pPr>
            <a:endParaRPr/>
          </a:p>
        </p:txBody>
      </p:sp>
      <p:sp>
        <p:nvSpPr>
          <p:cNvPr id="268" name="Shape 268"/>
          <p:cNvSpPr txBox="1"/>
          <p:nvPr/>
        </p:nvSpPr>
        <p:spPr>
          <a:xfrm>
            <a:off x="8824000" y="4034950"/>
            <a:ext cx="1311600" cy="684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560"/>
              </a:spcBef>
            </a:pPr>
            <a:endParaRPr/>
          </a:p>
        </p:txBody>
      </p:sp>
      <p:sp>
        <p:nvSpPr>
          <p:cNvPr id="269" name="Shape 269"/>
          <p:cNvSpPr txBox="1"/>
          <p:nvPr/>
        </p:nvSpPr>
        <p:spPr>
          <a:xfrm>
            <a:off x="8257650" y="5560550"/>
            <a:ext cx="1778100" cy="612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560"/>
              </a:spcBef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53889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Shape 274"/>
          <p:cNvSpPr txBox="1">
            <a:spLocks noGrp="1"/>
          </p:cNvSpPr>
          <p:nvPr>
            <p:ph type="title"/>
          </p:nvPr>
        </p:nvSpPr>
        <p:spPr>
          <a:xfrm>
            <a:off x="1981200" y="125212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vert="horz" lIns="91425" tIns="91425" rIns="91425" bIns="91425" rtlCol="0" anchor="ctr" anchorCtr="0"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buClr>
                <a:schemeClr val="dk2"/>
              </a:buClr>
              <a:buSzPct val="25000"/>
            </a:pPr>
            <a:r>
              <a:rPr lang="en-US" sz="2800" b="1" dirty="0">
                <a:solidFill>
                  <a:schemeClr val="tx2">
                    <a:lumMod val="50000"/>
                  </a:schemeClr>
                </a:solidFill>
                <a:latin typeface="Kaiti TC" charset="-120"/>
                <a:ea typeface="Kaiti TC" charset="-120"/>
                <a:cs typeface="Kaiti TC" charset="-120"/>
                <a:sym typeface="Arial"/>
              </a:rPr>
              <a:t>词汇练习</a:t>
            </a:r>
            <a:r>
              <a:rPr lang="en-US" altLang="zh-CN" sz="2800" b="1" dirty="0">
                <a:solidFill>
                  <a:schemeClr val="tx2">
                    <a:lumMod val="50000"/>
                  </a:schemeClr>
                </a:solidFill>
                <a:latin typeface="Kaiti TC" charset="-120"/>
                <a:ea typeface="Kaiti TC" charset="-120"/>
                <a:cs typeface="Kaiti TC" charset="-120"/>
                <a:sym typeface="Arial"/>
              </a:rPr>
              <a:t>2</a:t>
            </a:r>
            <a:r>
              <a:rPr lang="en-US" sz="2800" b="1" dirty="0">
                <a:solidFill>
                  <a:schemeClr val="tx2">
                    <a:lumMod val="50000"/>
                  </a:schemeClr>
                </a:solidFill>
                <a:latin typeface="Kaiti TC" charset="-120"/>
                <a:ea typeface="Kaiti TC" charset="-120"/>
                <a:cs typeface="Kaiti TC" charset="-120"/>
                <a:sym typeface="Arial"/>
              </a:rPr>
              <a:t>： 扩词</a:t>
            </a:r>
            <a:r>
              <a:rPr lang="en-US" sz="2800" b="1" dirty="0">
                <a:solidFill>
                  <a:schemeClr val="tx2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1" dirty="0" smtClean="0">
                <a:solidFill>
                  <a:schemeClr val="tx2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Word </a:t>
            </a:r>
            <a:r>
              <a:rPr lang="en-US" sz="2800" b="1" dirty="0">
                <a:solidFill>
                  <a:schemeClr val="tx2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&amp; Phrase Expansion</a:t>
            </a:r>
          </a:p>
        </p:txBody>
      </p:sp>
      <p:sp>
        <p:nvSpPr>
          <p:cNvPr id="275" name="Shape 275"/>
          <p:cNvSpPr txBox="1">
            <a:spLocks noGrp="1"/>
          </p:cNvSpPr>
          <p:nvPr>
            <p:ph type="body" idx="1"/>
          </p:nvPr>
        </p:nvSpPr>
        <p:spPr>
          <a:xfrm>
            <a:off x="2209800" y="1371600"/>
            <a:ext cx="5791200" cy="4876800"/>
          </a:xfrm>
          <a:prstGeom prst="rect">
            <a:avLst/>
          </a:prstGeom>
          <a:noFill/>
          <a:ln>
            <a:noFill/>
          </a:ln>
        </p:spPr>
        <p:txBody>
          <a:bodyPr vert="horz" lIns="91425" tIns="45700" rIns="91425" bIns="45700" rtlCol="0" anchor="t" anchorCtr="0">
            <a:noAutofit/>
          </a:bodyPr>
          <a:lstStyle/>
          <a:p>
            <a:pPr marL="0" indent="0">
              <a:lnSpc>
                <a:spcPct val="100000"/>
              </a:lnSpc>
              <a:spcBef>
                <a:spcPts val="640"/>
              </a:spcBef>
              <a:buNone/>
            </a:pPr>
            <a:r>
              <a:rPr lang="en-US" b="1" smtClean="0">
                <a:latin typeface="Arial"/>
                <a:ea typeface="Arial"/>
                <a:cs typeface="Arial"/>
                <a:sym typeface="Arial"/>
              </a:rPr>
              <a:t>(b) </a:t>
            </a:r>
            <a:r>
              <a:rPr lang="en-US" sz="3200" b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名词词组</a:t>
            </a:r>
            <a:r>
              <a:rPr lang="en-US" sz="32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Noun Phrases</a:t>
            </a:r>
          </a:p>
          <a:p>
            <a:pPr marL="0" indent="0">
              <a:lnSpc>
                <a:spcPct val="100000"/>
              </a:lnSpc>
              <a:spcBef>
                <a:spcPts val="640"/>
              </a:spcBef>
              <a:buNone/>
            </a:pPr>
            <a:endParaRPr dirty="0"/>
          </a:p>
          <a:p>
            <a:pPr marL="457200" indent="0">
              <a:lnSpc>
                <a:spcPct val="100000"/>
              </a:lnSpc>
              <a:spcBef>
                <a:spcPts val="560"/>
              </a:spcBef>
              <a:buNone/>
            </a:pPr>
            <a:endParaRPr dirty="0"/>
          </a:p>
        </p:txBody>
      </p:sp>
      <p:pic>
        <p:nvPicPr>
          <p:cNvPr id="276" name="Shape 27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55746" y="2607000"/>
            <a:ext cx="5199300" cy="3641400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Shape 277"/>
          <p:cNvSpPr txBox="1"/>
          <p:nvPr/>
        </p:nvSpPr>
        <p:spPr>
          <a:xfrm>
            <a:off x="5453871" y="2778100"/>
            <a:ext cx="1924800" cy="841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57200">
              <a:spcBef>
                <a:spcPts val="560"/>
              </a:spcBef>
            </a:pPr>
            <a:r>
              <a:rPr lang="en-US" sz="2800" b="1">
                <a:solidFill>
                  <a:schemeClr val="dk1"/>
                </a:solidFill>
                <a:latin typeface="Kaiti SC" charset="-122"/>
                <a:ea typeface="Kaiti SC" charset="-122"/>
                <a:cs typeface="Kaiti SC" charset="-122"/>
              </a:rPr>
              <a:t>汽车</a:t>
            </a:r>
          </a:p>
        </p:txBody>
      </p:sp>
      <p:sp>
        <p:nvSpPr>
          <p:cNvPr id="278" name="Shape 278"/>
          <p:cNvSpPr txBox="1"/>
          <p:nvPr/>
        </p:nvSpPr>
        <p:spPr>
          <a:xfrm>
            <a:off x="7110946" y="3790400"/>
            <a:ext cx="1311600" cy="684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560"/>
              </a:spcBef>
            </a:pPr>
            <a:r>
              <a:rPr lang="en-US" sz="2800" b="1">
                <a:solidFill>
                  <a:schemeClr val="dk1"/>
                </a:solidFill>
                <a:latin typeface="Kaiti SC" charset="-122"/>
                <a:ea typeface="Kaiti SC" charset="-122"/>
                <a:cs typeface="Kaiti SC" charset="-122"/>
              </a:rPr>
              <a:t>火车</a:t>
            </a:r>
          </a:p>
        </p:txBody>
      </p:sp>
      <p:sp>
        <p:nvSpPr>
          <p:cNvPr id="279" name="Shape 279"/>
          <p:cNvSpPr txBox="1"/>
          <p:nvPr/>
        </p:nvSpPr>
        <p:spPr>
          <a:xfrm>
            <a:off x="6544596" y="5316000"/>
            <a:ext cx="1778100" cy="612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560"/>
              </a:spcBef>
            </a:pPr>
            <a:r>
              <a:rPr lang="en-US" sz="2800" b="1" dirty="0">
                <a:solidFill>
                  <a:schemeClr val="dk1"/>
                </a:solidFill>
                <a:latin typeface="Kaiti SC" charset="-122"/>
                <a:ea typeface="Kaiti SC" charset="-122"/>
                <a:cs typeface="Kaiti SC" charset="-122"/>
              </a:rPr>
              <a:t>公共汽车</a:t>
            </a:r>
          </a:p>
        </p:txBody>
      </p:sp>
      <p:sp>
        <p:nvSpPr>
          <p:cNvPr id="8" name="Shape 259"/>
          <p:cNvSpPr txBox="1"/>
          <p:nvPr/>
        </p:nvSpPr>
        <p:spPr>
          <a:xfrm>
            <a:off x="4891396" y="5336381"/>
            <a:ext cx="1474421" cy="87987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indent="-69850">
              <a:spcBef>
                <a:spcPts val="480"/>
              </a:spcBef>
              <a:buClr>
                <a:schemeClr val="dk1"/>
              </a:buClr>
              <a:buSzPct val="30555"/>
            </a:pPr>
            <a:r>
              <a:rPr lang="zh-CN" altLang="en-US" sz="2800" b="1" smtClean="0">
                <a:solidFill>
                  <a:schemeClr val="dk1"/>
                </a:solidFill>
                <a:latin typeface="Kaiti SC" charset="-122"/>
                <a:ea typeface="Kaiti SC" charset="-122"/>
                <a:cs typeface="Kaiti SC" charset="-122"/>
              </a:rPr>
              <a:t>自行</a:t>
            </a:r>
            <a:r>
              <a:rPr lang="en-US" sz="2800" b="1" dirty="0" smtClean="0">
                <a:solidFill>
                  <a:schemeClr val="dk1"/>
                </a:solidFill>
                <a:latin typeface="Kaiti SC" charset="-122"/>
                <a:ea typeface="Kaiti SC" charset="-122"/>
                <a:cs typeface="Kaiti SC" charset="-122"/>
              </a:rPr>
              <a:t>车</a:t>
            </a:r>
            <a:endParaRPr lang="en-US" sz="2800" b="1" dirty="0">
              <a:solidFill>
                <a:schemeClr val="dk1"/>
              </a:solidFill>
              <a:latin typeface="Kaiti SC" charset="-122"/>
              <a:ea typeface="Kaiti SC" charset="-122"/>
              <a:cs typeface="Kaiti SC" charset="-122"/>
            </a:endParaRPr>
          </a:p>
        </p:txBody>
      </p:sp>
      <p:sp>
        <p:nvSpPr>
          <p:cNvPr id="9" name="Shape 259"/>
          <p:cNvSpPr txBox="1"/>
          <p:nvPr/>
        </p:nvSpPr>
        <p:spPr>
          <a:xfrm>
            <a:off x="4577121" y="3774612"/>
            <a:ext cx="1226100" cy="770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indent="-69850">
              <a:spcBef>
                <a:spcPts val="480"/>
              </a:spcBef>
              <a:buClr>
                <a:schemeClr val="dk1"/>
              </a:buClr>
              <a:buSzPct val="30555"/>
            </a:pPr>
            <a:r>
              <a:rPr lang="zh-CN" altLang="en-US" sz="2800" b="1" dirty="0" smtClean="0">
                <a:solidFill>
                  <a:schemeClr val="dk1"/>
                </a:solidFill>
                <a:latin typeface="Kaiti SC" charset="-122"/>
                <a:ea typeface="Kaiti SC" charset="-122"/>
                <a:cs typeface="Kaiti SC" charset="-122"/>
              </a:rPr>
              <a:t>跑</a:t>
            </a:r>
            <a:r>
              <a:rPr lang="en-US" sz="2800" b="1" dirty="0" smtClean="0">
                <a:solidFill>
                  <a:schemeClr val="dk1"/>
                </a:solidFill>
                <a:latin typeface="Kaiti SC" charset="-122"/>
                <a:ea typeface="Kaiti SC" charset="-122"/>
                <a:cs typeface="Kaiti SC" charset="-122"/>
              </a:rPr>
              <a:t>车</a:t>
            </a:r>
            <a:endParaRPr lang="en-US" sz="2800" b="1" dirty="0">
              <a:solidFill>
                <a:schemeClr val="dk1"/>
              </a:solidFill>
              <a:latin typeface="Kaiti SC" charset="-122"/>
              <a:ea typeface="Kaiti SC" charset="-122"/>
              <a:cs typeface="Kaiti SC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86671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Shape 730"/>
          <p:cNvSpPr txBox="1"/>
          <p:nvPr/>
        </p:nvSpPr>
        <p:spPr>
          <a:xfrm>
            <a:off x="7212850" y="1725200"/>
            <a:ext cx="2997900" cy="541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223114373"/>
              </p:ext>
            </p:extLst>
          </p:nvPr>
        </p:nvGraphicFramePr>
        <p:xfrm>
          <a:off x="816658" y="1725200"/>
          <a:ext cx="4322501" cy="29495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Shape 27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vert="horz" lIns="91425" tIns="91425" rIns="91425" bIns="91425" rtlCol="0" anchor="ctr" anchorCtr="0"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buClr>
                <a:schemeClr val="dk2"/>
              </a:buClr>
              <a:buSzPct val="25000"/>
            </a:pPr>
            <a:r>
              <a:rPr lang="en-US" sz="2800" b="1" dirty="0">
                <a:solidFill>
                  <a:schemeClr val="tx2">
                    <a:lumMod val="50000"/>
                  </a:schemeClr>
                </a:solidFill>
                <a:latin typeface="Kaiti TC" charset="-120"/>
                <a:ea typeface="Kaiti TC" charset="-120"/>
                <a:cs typeface="Kaiti TC" charset="-120"/>
                <a:sym typeface="Arial"/>
              </a:rPr>
              <a:t>词汇练习</a:t>
            </a:r>
            <a:r>
              <a:rPr lang="en-US" altLang="zh-CN" sz="2800" b="1" dirty="0">
                <a:solidFill>
                  <a:schemeClr val="tx2">
                    <a:lumMod val="50000"/>
                  </a:schemeClr>
                </a:solidFill>
                <a:latin typeface="Kaiti TC" charset="-120"/>
                <a:ea typeface="Kaiti TC" charset="-120"/>
                <a:cs typeface="Kaiti TC" charset="-120"/>
                <a:sym typeface="Arial"/>
              </a:rPr>
              <a:t>2</a:t>
            </a:r>
            <a:r>
              <a:rPr lang="en-US" sz="2800" b="1" dirty="0">
                <a:solidFill>
                  <a:schemeClr val="tx2">
                    <a:lumMod val="50000"/>
                  </a:schemeClr>
                </a:solidFill>
                <a:latin typeface="Kaiti TC" charset="-120"/>
                <a:ea typeface="Kaiti TC" charset="-120"/>
                <a:cs typeface="Kaiti TC" charset="-120"/>
                <a:sym typeface="Arial"/>
              </a:rPr>
              <a:t>： 扩词</a:t>
            </a:r>
            <a:r>
              <a:rPr lang="en-US" sz="2800" b="1" dirty="0">
                <a:solidFill>
                  <a:schemeClr val="tx2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1" dirty="0" smtClean="0">
                <a:solidFill>
                  <a:schemeClr val="tx2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Word </a:t>
            </a:r>
            <a:r>
              <a:rPr lang="en-US" sz="2800" b="1" dirty="0">
                <a:solidFill>
                  <a:schemeClr val="tx2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&amp; Phrase Expansion</a:t>
            </a:r>
          </a:p>
        </p:txBody>
      </p:sp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570048701"/>
              </p:ext>
            </p:extLst>
          </p:nvPr>
        </p:nvGraphicFramePr>
        <p:xfrm>
          <a:off x="6721676" y="1725200"/>
          <a:ext cx="4322501" cy="29495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4" name="Rounded Rectangle 3"/>
          <p:cNvSpPr/>
          <p:nvPr/>
        </p:nvSpPr>
        <p:spPr>
          <a:xfrm>
            <a:off x="2870522" y="5335929"/>
            <a:ext cx="2071868" cy="1169043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zh-CN" altLang="en-US" sz="3200" b="1" dirty="0" smtClean="0">
                <a:solidFill>
                  <a:srgbClr val="002060"/>
                </a:solidFill>
                <a:latin typeface="Kaiti TC" charset="-120"/>
                <a:ea typeface="Kaiti TC" charset="-120"/>
                <a:cs typeface="Kaiti TC" charset="-120"/>
              </a:rPr>
              <a:t>学</a:t>
            </a:r>
            <a:r>
              <a:rPr lang="zh-CN" altLang="en-US" sz="3200" b="1" dirty="0" smtClean="0">
                <a:solidFill>
                  <a:srgbClr val="C00000"/>
                </a:solidFill>
                <a:latin typeface="Kaiti TC" charset="-120"/>
                <a:ea typeface="Kaiti TC" charset="-120"/>
                <a:cs typeface="Kaiti TC" charset="-120"/>
              </a:rPr>
              <a:t>知识</a:t>
            </a:r>
            <a:endParaRPr lang="en-US" sz="3200" b="1" dirty="0">
              <a:solidFill>
                <a:srgbClr val="C00000"/>
              </a:solidFill>
              <a:latin typeface="Kaiti TC" charset="-120"/>
              <a:ea typeface="Kaiti TC" charset="-120"/>
              <a:cs typeface="Kaiti TC" charset="-12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8819909" y="5335928"/>
            <a:ext cx="2002420" cy="1169043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zh-CN" altLang="en-US" sz="3200" b="1" dirty="0" smtClean="0">
                <a:solidFill>
                  <a:srgbClr val="002060"/>
                </a:solidFill>
                <a:latin typeface="Kaiti TC" charset="-120"/>
                <a:ea typeface="Kaiti TC" charset="-120"/>
                <a:cs typeface="Kaiti TC" charset="-120"/>
              </a:rPr>
              <a:t>长</a:t>
            </a:r>
            <a:r>
              <a:rPr lang="zh-CN" altLang="en-US" sz="3200" b="1" dirty="0" smtClean="0">
                <a:solidFill>
                  <a:srgbClr val="C00000"/>
                </a:solidFill>
                <a:latin typeface="Kaiti TC" charset="-120"/>
                <a:ea typeface="Kaiti TC" charset="-120"/>
                <a:cs typeface="Kaiti TC" charset="-120"/>
              </a:rPr>
              <a:t>见识</a:t>
            </a:r>
            <a:endParaRPr lang="en-US" sz="3200" b="1" dirty="0">
              <a:solidFill>
                <a:srgbClr val="C00000"/>
              </a:solidFill>
              <a:latin typeface="Kaiti TC" charset="-120"/>
              <a:ea typeface="Kaiti TC" charset="-120"/>
              <a:cs typeface="Kaiti TC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44260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B235AD8-80C9-D14A-B6FE-96B1B556C4D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557BAE7-944A-CE40-AAC4-0B64580F13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4549436-B2E9-4D44-9F83-2AEF5E62DF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DB7AB77-E20E-414D-AA2C-2D1814D1DB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96C9467-568E-AC4A-A919-6A7B675F3C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3B235AD8-80C9-D14A-B6FE-96B1B556C4D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0557BAE7-944A-CE40-AAC4-0B64580F13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94549436-B2E9-4D44-9F83-2AEF5E62DF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3DB7AB77-E20E-414D-AA2C-2D1814D1DB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F96C9467-568E-AC4A-A919-6A7B675F3C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Sub>
          <a:bldDgm bld="one"/>
        </p:bldSub>
      </p:bldGraphic>
      <p:bldGraphic spid="9" grpId="0">
        <p:bldSub>
          <a:bldDgm bld="one"/>
        </p:bldSub>
      </p:bldGraphic>
      <p:bldP spid="4" grpId="0" animBg="1"/>
      <p:bldP spid="1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1062</TotalTime>
  <Words>198</Words>
  <Application>Microsoft Macintosh PowerPoint</Application>
  <PresentationFormat>Widescreen</PresentationFormat>
  <Paragraphs>52</Paragraphs>
  <Slides>11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Calibri</vt:lpstr>
      <vt:lpstr>Calibri Light</vt:lpstr>
      <vt:lpstr>DengXian</vt:lpstr>
      <vt:lpstr>KaiTi</vt:lpstr>
      <vt:lpstr>Kaiti SC</vt:lpstr>
      <vt:lpstr>Kaiti TC</vt:lpstr>
      <vt:lpstr>Arial</vt:lpstr>
      <vt:lpstr>Office Theme</vt:lpstr>
      <vt:lpstr>How to Get There?  怎么去？</vt:lpstr>
      <vt:lpstr>BOTTOM-UP Process:  ENHANCE AUTOMATICITY   培养熟练的阅读者</vt:lpstr>
      <vt:lpstr>词汇练习</vt:lpstr>
      <vt:lpstr>词汇练习1：连线  Matching</vt:lpstr>
      <vt:lpstr>词汇练习2： 扩词  Word &amp; Phrase Expansion</vt:lpstr>
      <vt:lpstr>词汇练习2： 扩词  Word &amp; Phrase Expansion</vt:lpstr>
      <vt:lpstr>词汇练习2： 扩词 Word &amp; Phrase Expansion</vt:lpstr>
      <vt:lpstr>词汇练习2： 扩词 Word &amp; Phrase Expansion</vt:lpstr>
      <vt:lpstr>词汇练习2： 扩词 Word &amp; Phrase Expansion</vt:lpstr>
      <vt:lpstr>词汇练习3： 扩词到句 Matching Pictures with Sentences</vt:lpstr>
      <vt:lpstr>词汇练习4： 扩词到句 他想怎么去？</vt:lpstr>
    </vt:vector>
  </TitlesOfParts>
  <Company/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to Get There?  怎么去？</dc:title>
  <dc:creator>Microsoft Office User</dc:creator>
  <cp:lastModifiedBy>Meng Yeh</cp:lastModifiedBy>
  <cp:revision>118</cp:revision>
  <dcterms:created xsi:type="dcterms:W3CDTF">2016-11-20T23:48:06Z</dcterms:created>
  <dcterms:modified xsi:type="dcterms:W3CDTF">2017-04-28T19:14:15Z</dcterms:modified>
</cp:coreProperties>
</file>